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3"/>
  </p:handoutMasterIdLst>
  <p:sldIdLst>
    <p:sldId id="272" r:id="rId3"/>
    <p:sldId id="273" r:id="rId5"/>
    <p:sldId id="274" r:id="rId6"/>
    <p:sldId id="281" r:id="rId7"/>
    <p:sldId id="275" r:id="rId8"/>
    <p:sldId id="277" r:id="rId9"/>
    <p:sldId id="276" r:id="rId10"/>
    <p:sldId id="278" r:id="rId11"/>
    <p:sldId id="279" r:id="rId12"/>
    <p:sldId id="282" r:id="rId13"/>
    <p:sldId id="283" r:id="rId14"/>
    <p:sldId id="284" r:id="rId15"/>
    <p:sldId id="285" r:id="rId16"/>
    <p:sldId id="286" r:id="rId17"/>
    <p:sldId id="280" r:id="rId18"/>
    <p:sldId id="287" r:id="rId19"/>
    <p:sldId id="288" r:id="rId20"/>
    <p:sldId id="289" r:id="rId21"/>
    <p:sldId id="290" r:id="rId22"/>
    <p:sldId id="291" r:id="rId23"/>
    <p:sldId id="292" r:id="rId24"/>
    <p:sldId id="295" r:id="rId25"/>
    <p:sldId id="294" r:id="rId26"/>
    <p:sldId id="297" r:id="rId27"/>
    <p:sldId id="296" r:id="rId28"/>
    <p:sldId id="298" r:id="rId29"/>
    <p:sldId id="299" r:id="rId30"/>
    <p:sldId id="300" r:id="rId31"/>
    <p:sldId id="301" r:id="rId32"/>
    <p:sldId id="302" r:id="rId33"/>
    <p:sldId id="304" r:id="rId34"/>
    <p:sldId id="303" r:id="rId35"/>
    <p:sldId id="305" r:id="rId36"/>
    <p:sldId id="306" r:id="rId37"/>
    <p:sldId id="308" r:id="rId38"/>
    <p:sldId id="307" r:id="rId39"/>
    <p:sldId id="309" r:id="rId40"/>
    <p:sldId id="293" r:id="rId41"/>
    <p:sldId id="310" r:id="rId42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799B23B-EC83-4686-B30A-512413B5E67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09" autoAdjust="0"/>
  </p:normalViewPr>
  <p:slideViewPr>
    <p:cSldViewPr snapToGrid="0">
      <p:cViewPr varScale="1">
        <p:scale>
          <a:sx n="83" d="100"/>
          <a:sy n="83" d="100"/>
        </p:scale>
        <p:origin x="6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0DE57-6094-4CA3-AB61-76ABE29E6E2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DAB6F67-333A-46FE-86AE-E500B4188DE6}">
      <dgm:prSet phldrT="[文本]"/>
      <dgm:spPr/>
      <dgm:t>
        <a:bodyPr/>
        <a:lstStyle/>
        <a:p>
          <a:r>
            <a:rPr lang="zh-CN" altLang="en-US" dirty="0"/>
            <a:t>县区：维护</a:t>
          </a:r>
          <a:r>
            <a:rPr lang="en-US" altLang="zh-CN" dirty="0"/>
            <a:t>+</a:t>
          </a:r>
          <a:r>
            <a:rPr lang="zh-CN" altLang="en-US" dirty="0"/>
            <a:t>审核</a:t>
          </a:r>
        </a:p>
      </dgm:t>
    </dgm:pt>
    <dgm:pt modelId="{5323DDD7-CBF1-4802-9D25-1CB02C194232}" cxnId="{20F97140-BA99-4804-BE4C-174B50F6732C}" type="parTrans">
      <dgm:prSet/>
      <dgm:spPr/>
      <dgm:t>
        <a:bodyPr/>
        <a:lstStyle/>
        <a:p>
          <a:endParaRPr lang="zh-CN" altLang="en-US"/>
        </a:p>
      </dgm:t>
    </dgm:pt>
    <dgm:pt modelId="{3B320889-BF55-4E73-807E-5E8FBF917D25}" cxnId="{20F97140-BA99-4804-BE4C-174B50F6732C}" type="sibTrans">
      <dgm:prSet/>
      <dgm:spPr/>
      <dgm:t>
        <a:bodyPr/>
        <a:lstStyle/>
        <a:p>
          <a:endParaRPr lang="zh-CN" altLang="en-US"/>
        </a:p>
      </dgm:t>
    </dgm:pt>
    <dgm:pt modelId="{17F42744-A609-4CD8-A8D0-E2EF2C4B872B}">
      <dgm:prSet phldrT="[文本]"/>
      <dgm:spPr/>
      <dgm:t>
        <a:bodyPr/>
        <a:lstStyle/>
        <a:p>
          <a:r>
            <a:rPr lang="zh-CN" altLang="en-US" dirty="0"/>
            <a:t>州市（含省本级）：维护</a:t>
          </a:r>
          <a:r>
            <a:rPr lang="en-US" altLang="zh-CN" dirty="0"/>
            <a:t>+</a:t>
          </a:r>
          <a:r>
            <a:rPr lang="zh-CN" altLang="en-US" dirty="0"/>
            <a:t>审核</a:t>
          </a:r>
        </a:p>
      </dgm:t>
    </dgm:pt>
    <dgm:pt modelId="{D69C42C3-60F2-4632-8107-88B368A286A8}" cxnId="{3FAB56DC-FD37-4120-88F8-7B679F7B3310}" type="parTrans">
      <dgm:prSet/>
      <dgm:spPr/>
      <dgm:t>
        <a:bodyPr/>
        <a:lstStyle/>
        <a:p>
          <a:endParaRPr lang="zh-CN" altLang="en-US"/>
        </a:p>
      </dgm:t>
    </dgm:pt>
    <dgm:pt modelId="{CEFD864E-E431-4581-B366-5FA64CE309B0}" cxnId="{3FAB56DC-FD37-4120-88F8-7B679F7B3310}" type="sibTrans">
      <dgm:prSet/>
      <dgm:spPr/>
      <dgm:t>
        <a:bodyPr/>
        <a:lstStyle/>
        <a:p>
          <a:endParaRPr lang="zh-CN" altLang="en-US"/>
        </a:p>
      </dgm:t>
    </dgm:pt>
    <dgm:pt modelId="{436E3275-1099-4EEE-8002-B48506FA55D2}">
      <dgm:prSet phldrT="[文本]"/>
      <dgm:spPr/>
      <dgm:t>
        <a:bodyPr/>
        <a:lstStyle/>
        <a:p>
          <a:r>
            <a:rPr lang="zh-CN" altLang="en-US" dirty="0"/>
            <a:t>省级审核</a:t>
          </a:r>
        </a:p>
      </dgm:t>
    </dgm:pt>
    <dgm:pt modelId="{24F0D842-9DB1-4E64-B9AD-6A27AAEF2572}" cxnId="{9FAF2660-FA25-4CFB-9E89-D1C45EEFBB2E}" type="parTrans">
      <dgm:prSet/>
      <dgm:spPr/>
      <dgm:t>
        <a:bodyPr/>
        <a:lstStyle/>
        <a:p>
          <a:endParaRPr lang="zh-CN" altLang="en-US"/>
        </a:p>
      </dgm:t>
    </dgm:pt>
    <dgm:pt modelId="{B9B3EA06-47C9-4915-B30D-BB746BB43242}" cxnId="{9FAF2660-FA25-4CFB-9E89-D1C45EEFBB2E}" type="sibTrans">
      <dgm:prSet/>
      <dgm:spPr/>
      <dgm:t>
        <a:bodyPr/>
        <a:lstStyle/>
        <a:p>
          <a:endParaRPr lang="zh-CN" altLang="en-US"/>
        </a:p>
      </dgm:t>
    </dgm:pt>
    <dgm:pt modelId="{1A040F58-5BBC-408E-82A3-FF0F2DB9E52B}">
      <dgm:prSet/>
      <dgm:spPr/>
      <dgm:t>
        <a:bodyPr/>
        <a:lstStyle/>
        <a:p>
          <a:r>
            <a:rPr lang="zh-CN" altLang="en-US" dirty="0"/>
            <a:t>国家</a:t>
          </a:r>
        </a:p>
      </dgm:t>
    </dgm:pt>
    <dgm:pt modelId="{BE6C53EC-D35D-466F-B71A-71B0A7E8B2DA}" cxnId="{44459172-2AB9-4FCE-B4DF-BE3033EF7145}" type="parTrans">
      <dgm:prSet/>
      <dgm:spPr/>
      <dgm:t>
        <a:bodyPr/>
        <a:lstStyle/>
        <a:p>
          <a:endParaRPr lang="zh-CN" altLang="en-US"/>
        </a:p>
      </dgm:t>
    </dgm:pt>
    <dgm:pt modelId="{16CC851D-F730-41A0-87ED-290238445EBE}" cxnId="{44459172-2AB9-4FCE-B4DF-BE3033EF7145}" type="sibTrans">
      <dgm:prSet/>
      <dgm:spPr/>
      <dgm:t>
        <a:bodyPr/>
        <a:lstStyle/>
        <a:p>
          <a:endParaRPr lang="zh-CN" altLang="en-US"/>
        </a:p>
      </dgm:t>
    </dgm:pt>
    <dgm:pt modelId="{97E7DC16-F062-4371-88F3-AF6CDC4B1536}" type="pres">
      <dgm:prSet presAssocID="{80F0DE57-6094-4CA3-AB61-76ABE29E6E2C}" presName="rootnode" presStyleCnt="0">
        <dgm:presLayoutVars>
          <dgm:chMax/>
          <dgm:chPref/>
          <dgm:dir/>
          <dgm:animLvl val="lvl"/>
        </dgm:presLayoutVars>
      </dgm:prSet>
      <dgm:spPr/>
    </dgm:pt>
    <dgm:pt modelId="{B9BE6190-20ED-451A-8791-93558388D3C0}" type="pres">
      <dgm:prSet presAssocID="{4DAB6F67-333A-46FE-86AE-E500B4188DE6}" presName="composite" presStyleCnt="0"/>
      <dgm:spPr/>
    </dgm:pt>
    <dgm:pt modelId="{F4F945E9-697E-4421-8959-1F44A7E3D890}" type="pres">
      <dgm:prSet presAssocID="{4DAB6F67-333A-46FE-86AE-E500B4188DE6}" presName="bentUpArrow1" presStyleLbl="alignImgPlace1" presStyleIdx="0" presStyleCnt="3" custLinFactX="-100000" custLinFactNeighborX="-139379" custLinFactNeighborY="4109"/>
      <dgm:spPr/>
    </dgm:pt>
    <dgm:pt modelId="{5EA25AB3-FB77-4537-BA10-C95A92645811}" type="pres">
      <dgm:prSet presAssocID="{4DAB6F67-333A-46FE-86AE-E500B4188DE6}" presName="ParentText" presStyleLbl="node1" presStyleIdx="0" presStyleCnt="4" custScaleX="251648" custLinFactX="-22642" custLinFactNeighborX="-100000" custLinFactNeighborY="3003">
        <dgm:presLayoutVars>
          <dgm:chMax val="1"/>
          <dgm:chPref val="1"/>
          <dgm:bulletEnabled val="1"/>
        </dgm:presLayoutVars>
      </dgm:prSet>
      <dgm:spPr/>
    </dgm:pt>
    <dgm:pt modelId="{509F4138-F13F-473E-A01A-BBCBAF217360}" type="pres">
      <dgm:prSet presAssocID="{4DAB6F67-333A-46FE-86AE-E500B4188DE6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E1266A81-C19C-43F9-B999-AC9BFE8E732A}" type="pres">
      <dgm:prSet presAssocID="{3B320889-BF55-4E73-807E-5E8FBF917D25}" presName="sibTrans" presStyleCnt="0"/>
      <dgm:spPr/>
    </dgm:pt>
    <dgm:pt modelId="{8671C49E-5D81-48E7-85F2-6ED155D61FF4}" type="pres">
      <dgm:prSet presAssocID="{17F42744-A609-4CD8-A8D0-E2EF2C4B872B}" presName="composite" presStyleCnt="0"/>
      <dgm:spPr/>
    </dgm:pt>
    <dgm:pt modelId="{DC278521-65E1-4A27-A794-BBABA5E1A719}" type="pres">
      <dgm:prSet presAssocID="{17F42744-A609-4CD8-A8D0-E2EF2C4B872B}" presName="bentUpArrow1" presStyleLbl="alignImgPlace1" presStyleIdx="1" presStyleCnt="3" custLinFactX="-61658" custLinFactNeighborX="-100000" custLinFactNeighborY="23800"/>
      <dgm:spPr/>
    </dgm:pt>
    <dgm:pt modelId="{73194AF2-E243-4856-811E-674C3823CCC7}" type="pres">
      <dgm:prSet presAssocID="{17F42744-A609-4CD8-A8D0-E2EF2C4B872B}" presName="ParentText" presStyleLbl="node1" presStyleIdx="1" presStyleCnt="4" custScaleX="210066" custLinFactX="-28950" custLinFactNeighborX="-100000" custLinFactNeighborY="15204">
        <dgm:presLayoutVars>
          <dgm:chMax val="1"/>
          <dgm:chPref val="1"/>
          <dgm:bulletEnabled val="1"/>
        </dgm:presLayoutVars>
      </dgm:prSet>
      <dgm:spPr/>
    </dgm:pt>
    <dgm:pt modelId="{44E59745-FF13-470D-9A08-743E96E920E2}" type="pres">
      <dgm:prSet presAssocID="{17F42744-A609-4CD8-A8D0-E2EF2C4B872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98AB89F-BE21-4D67-AFA9-70C4E3F7EEA2}" type="pres">
      <dgm:prSet presAssocID="{CEFD864E-E431-4581-B366-5FA64CE309B0}" presName="sibTrans" presStyleCnt="0"/>
      <dgm:spPr/>
    </dgm:pt>
    <dgm:pt modelId="{54F17AD9-1EE9-488B-967B-463732933FE1}" type="pres">
      <dgm:prSet presAssocID="{436E3275-1099-4EEE-8002-B48506FA55D2}" presName="composite" presStyleCnt="0"/>
      <dgm:spPr/>
    </dgm:pt>
    <dgm:pt modelId="{4BE3943C-2450-4AE9-8C5A-CCFA77825D21}" type="pres">
      <dgm:prSet presAssocID="{436E3275-1099-4EEE-8002-B48506FA55D2}" presName="bentUpArrow1" presStyleLbl="alignImgPlace1" presStyleIdx="2" presStyleCnt="3" custScaleX="89799" custLinFactNeighborX="-46633" custLinFactNeighborY="27134"/>
      <dgm:spPr/>
    </dgm:pt>
    <dgm:pt modelId="{9580F7B0-4ECD-4E21-9896-5ADB057C6FBC}" type="pres">
      <dgm:prSet presAssocID="{436E3275-1099-4EEE-8002-B48506FA55D2}" presName="ParentText" presStyleLbl="node1" presStyleIdx="2" presStyleCnt="4" custScaleX="186866" custLinFactNeighborX="-92966" custLinFactNeighborY="21026">
        <dgm:presLayoutVars>
          <dgm:chMax val="1"/>
          <dgm:chPref val="1"/>
          <dgm:bulletEnabled val="1"/>
        </dgm:presLayoutVars>
      </dgm:prSet>
      <dgm:spPr/>
    </dgm:pt>
    <dgm:pt modelId="{C038D761-D6C9-4692-BFB6-77116C6DC27D}" type="pres">
      <dgm:prSet presAssocID="{436E3275-1099-4EEE-8002-B48506FA55D2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D0165123-26CB-4806-87D2-4D1821F3CDD8}" type="pres">
      <dgm:prSet presAssocID="{B9B3EA06-47C9-4915-B30D-BB746BB43242}" presName="sibTrans" presStyleCnt="0"/>
      <dgm:spPr/>
    </dgm:pt>
    <dgm:pt modelId="{160CBF70-CDFF-4269-8528-6DBCC3DD6749}" type="pres">
      <dgm:prSet presAssocID="{1A040F58-5BBC-408E-82A3-FF0F2DB9E52B}" presName="composite" presStyleCnt="0"/>
      <dgm:spPr/>
    </dgm:pt>
    <dgm:pt modelId="{58BC99DC-F19B-423B-9BC9-E8DEB8D3B8A1}" type="pres">
      <dgm:prSet presAssocID="{1A040F58-5BBC-408E-82A3-FF0F2DB9E52B}" presName="ParentText" presStyleLbl="node1" presStyleIdx="3" presStyleCnt="4" custLinFactNeighborX="-28033" custLinFactNeighborY="27589">
        <dgm:presLayoutVars>
          <dgm:chMax val="1"/>
          <dgm:chPref val="1"/>
          <dgm:bulletEnabled val="1"/>
        </dgm:presLayoutVars>
      </dgm:prSet>
      <dgm:spPr/>
    </dgm:pt>
  </dgm:ptLst>
  <dgm:cxnLst>
    <dgm:cxn modelId="{77C17237-807A-4B10-AAC0-01EEE09FE9AE}" type="presOf" srcId="{80F0DE57-6094-4CA3-AB61-76ABE29E6E2C}" destId="{97E7DC16-F062-4371-88F3-AF6CDC4B1536}" srcOrd="0" destOrd="0" presId="urn:microsoft.com/office/officeart/2005/8/layout/StepDownProcess"/>
    <dgm:cxn modelId="{20F97140-BA99-4804-BE4C-174B50F6732C}" srcId="{80F0DE57-6094-4CA3-AB61-76ABE29E6E2C}" destId="{4DAB6F67-333A-46FE-86AE-E500B4188DE6}" srcOrd="0" destOrd="0" parTransId="{5323DDD7-CBF1-4802-9D25-1CB02C194232}" sibTransId="{3B320889-BF55-4E73-807E-5E8FBF917D25}"/>
    <dgm:cxn modelId="{BA11815C-3F4D-489D-BEF4-9435EE423F95}" type="presOf" srcId="{1A040F58-5BBC-408E-82A3-FF0F2DB9E52B}" destId="{58BC99DC-F19B-423B-9BC9-E8DEB8D3B8A1}" srcOrd="0" destOrd="0" presId="urn:microsoft.com/office/officeart/2005/8/layout/StepDownProcess"/>
    <dgm:cxn modelId="{9FAF2660-FA25-4CFB-9E89-D1C45EEFBB2E}" srcId="{80F0DE57-6094-4CA3-AB61-76ABE29E6E2C}" destId="{436E3275-1099-4EEE-8002-B48506FA55D2}" srcOrd="2" destOrd="0" parTransId="{24F0D842-9DB1-4E64-B9AD-6A27AAEF2572}" sibTransId="{B9B3EA06-47C9-4915-B30D-BB746BB43242}"/>
    <dgm:cxn modelId="{44459172-2AB9-4FCE-B4DF-BE3033EF7145}" srcId="{80F0DE57-6094-4CA3-AB61-76ABE29E6E2C}" destId="{1A040F58-5BBC-408E-82A3-FF0F2DB9E52B}" srcOrd="3" destOrd="0" parTransId="{BE6C53EC-D35D-466F-B71A-71B0A7E8B2DA}" sibTransId="{16CC851D-F730-41A0-87ED-290238445EBE}"/>
    <dgm:cxn modelId="{84D4169F-DF56-4795-86D0-1BB0F11B111E}" type="presOf" srcId="{17F42744-A609-4CD8-A8D0-E2EF2C4B872B}" destId="{73194AF2-E243-4856-811E-674C3823CCC7}" srcOrd="0" destOrd="0" presId="urn:microsoft.com/office/officeart/2005/8/layout/StepDownProcess"/>
    <dgm:cxn modelId="{C7EE28B2-6AC6-4EF7-AC40-C663B198AF59}" type="presOf" srcId="{436E3275-1099-4EEE-8002-B48506FA55D2}" destId="{9580F7B0-4ECD-4E21-9896-5ADB057C6FBC}" srcOrd="0" destOrd="0" presId="urn:microsoft.com/office/officeart/2005/8/layout/StepDownProcess"/>
    <dgm:cxn modelId="{FC1F18C6-32A0-46D3-BE79-DFF9EE5B1C64}" type="presOf" srcId="{4DAB6F67-333A-46FE-86AE-E500B4188DE6}" destId="{5EA25AB3-FB77-4537-BA10-C95A92645811}" srcOrd="0" destOrd="0" presId="urn:microsoft.com/office/officeart/2005/8/layout/StepDownProcess"/>
    <dgm:cxn modelId="{3FAB56DC-FD37-4120-88F8-7B679F7B3310}" srcId="{80F0DE57-6094-4CA3-AB61-76ABE29E6E2C}" destId="{17F42744-A609-4CD8-A8D0-E2EF2C4B872B}" srcOrd="1" destOrd="0" parTransId="{D69C42C3-60F2-4632-8107-88B368A286A8}" sibTransId="{CEFD864E-E431-4581-B366-5FA64CE309B0}"/>
    <dgm:cxn modelId="{3A3FAA63-AA81-4A08-B620-F67F7F897698}" type="presParOf" srcId="{97E7DC16-F062-4371-88F3-AF6CDC4B1536}" destId="{B9BE6190-20ED-451A-8791-93558388D3C0}" srcOrd="0" destOrd="0" presId="urn:microsoft.com/office/officeart/2005/8/layout/StepDownProcess"/>
    <dgm:cxn modelId="{598B1BD9-49B2-48E2-8645-A1E41FBD13E1}" type="presParOf" srcId="{B9BE6190-20ED-451A-8791-93558388D3C0}" destId="{F4F945E9-697E-4421-8959-1F44A7E3D890}" srcOrd="0" destOrd="0" presId="urn:microsoft.com/office/officeart/2005/8/layout/StepDownProcess"/>
    <dgm:cxn modelId="{832C2418-473E-4868-B408-07B96151AFE0}" type="presParOf" srcId="{B9BE6190-20ED-451A-8791-93558388D3C0}" destId="{5EA25AB3-FB77-4537-BA10-C95A92645811}" srcOrd="1" destOrd="0" presId="urn:microsoft.com/office/officeart/2005/8/layout/StepDownProcess"/>
    <dgm:cxn modelId="{3F84C66D-6144-4EFD-9296-0E98916DCE76}" type="presParOf" srcId="{B9BE6190-20ED-451A-8791-93558388D3C0}" destId="{509F4138-F13F-473E-A01A-BBCBAF217360}" srcOrd="2" destOrd="0" presId="urn:microsoft.com/office/officeart/2005/8/layout/StepDownProcess"/>
    <dgm:cxn modelId="{D3A5E0DC-EB65-4682-8360-586BD33736CF}" type="presParOf" srcId="{97E7DC16-F062-4371-88F3-AF6CDC4B1536}" destId="{E1266A81-C19C-43F9-B999-AC9BFE8E732A}" srcOrd="1" destOrd="0" presId="urn:microsoft.com/office/officeart/2005/8/layout/StepDownProcess"/>
    <dgm:cxn modelId="{B423F9C2-ED3C-4926-B3BD-3CDBDA0050A5}" type="presParOf" srcId="{97E7DC16-F062-4371-88F3-AF6CDC4B1536}" destId="{8671C49E-5D81-48E7-85F2-6ED155D61FF4}" srcOrd="2" destOrd="0" presId="urn:microsoft.com/office/officeart/2005/8/layout/StepDownProcess"/>
    <dgm:cxn modelId="{50BDA818-9964-4937-BC52-F20A5D695481}" type="presParOf" srcId="{8671C49E-5D81-48E7-85F2-6ED155D61FF4}" destId="{DC278521-65E1-4A27-A794-BBABA5E1A719}" srcOrd="0" destOrd="0" presId="urn:microsoft.com/office/officeart/2005/8/layout/StepDownProcess"/>
    <dgm:cxn modelId="{0FDCA737-40A3-4F99-9C41-534EBBE7D443}" type="presParOf" srcId="{8671C49E-5D81-48E7-85F2-6ED155D61FF4}" destId="{73194AF2-E243-4856-811E-674C3823CCC7}" srcOrd="1" destOrd="0" presId="urn:microsoft.com/office/officeart/2005/8/layout/StepDownProcess"/>
    <dgm:cxn modelId="{DDA27BC0-E201-4128-9B15-BC08981BCFB3}" type="presParOf" srcId="{8671C49E-5D81-48E7-85F2-6ED155D61FF4}" destId="{44E59745-FF13-470D-9A08-743E96E920E2}" srcOrd="2" destOrd="0" presId="urn:microsoft.com/office/officeart/2005/8/layout/StepDownProcess"/>
    <dgm:cxn modelId="{1520E527-ECE1-4AC7-8587-690AEA42B733}" type="presParOf" srcId="{97E7DC16-F062-4371-88F3-AF6CDC4B1536}" destId="{A98AB89F-BE21-4D67-AFA9-70C4E3F7EEA2}" srcOrd="3" destOrd="0" presId="urn:microsoft.com/office/officeart/2005/8/layout/StepDownProcess"/>
    <dgm:cxn modelId="{DDE41FC9-D047-46DE-A7B4-B26E01DB7CD1}" type="presParOf" srcId="{97E7DC16-F062-4371-88F3-AF6CDC4B1536}" destId="{54F17AD9-1EE9-488B-967B-463732933FE1}" srcOrd="4" destOrd="0" presId="urn:microsoft.com/office/officeart/2005/8/layout/StepDownProcess"/>
    <dgm:cxn modelId="{7ADCDAAD-1E07-452C-A45F-D67740C64503}" type="presParOf" srcId="{54F17AD9-1EE9-488B-967B-463732933FE1}" destId="{4BE3943C-2450-4AE9-8C5A-CCFA77825D21}" srcOrd="0" destOrd="0" presId="urn:microsoft.com/office/officeart/2005/8/layout/StepDownProcess"/>
    <dgm:cxn modelId="{E1D28DED-1259-4FFD-A0B4-7A40B07B2F7F}" type="presParOf" srcId="{54F17AD9-1EE9-488B-967B-463732933FE1}" destId="{9580F7B0-4ECD-4E21-9896-5ADB057C6FBC}" srcOrd="1" destOrd="0" presId="urn:microsoft.com/office/officeart/2005/8/layout/StepDownProcess"/>
    <dgm:cxn modelId="{EE23F5D5-5856-42D4-A7D0-934AC74E335C}" type="presParOf" srcId="{54F17AD9-1EE9-488B-967B-463732933FE1}" destId="{C038D761-D6C9-4692-BFB6-77116C6DC27D}" srcOrd="2" destOrd="0" presId="urn:microsoft.com/office/officeart/2005/8/layout/StepDownProcess"/>
    <dgm:cxn modelId="{BDD706E1-E24F-4421-A71D-C5667133FF1F}" type="presParOf" srcId="{97E7DC16-F062-4371-88F3-AF6CDC4B1536}" destId="{D0165123-26CB-4806-87D2-4D1821F3CDD8}" srcOrd="5" destOrd="0" presId="urn:microsoft.com/office/officeart/2005/8/layout/StepDownProcess"/>
    <dgm:cxn modelId="{4DEB7374-D6F1-4168-9A5D-D0112384A324}" type="presParOf" srcId="{97E7DC16-F062-4371-88F3-AF6CDC4B1536}" destId="{160CBF70-CDFF-4269-8528-6DBCC3DD6749}" srcOrd="6" destOrd="0" presId="urn:microsoft.com/office/officeart/2005/8/layout/StepDownProcess"/>
    <dgm:cxn modelId="{F963A6C9-819E-4248-9AA8-5EE8D9C43883}" type="presParOf" srcId="{160CBF70-CDFF-4269-8528-6DBCC3DD6749}" destId="{58BC99DC-F19B-423B-9BC9-E8DEB8D3B8A1}" srcOrd="0" destOrd="0" presId="urn:microsoft.com/office/officeart/2005/8/layout/StepDownProcess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75B6A4-10CA-4C30-8D50-12FBF4F97B93}" type="doc">
      <dgm:prSet loTypeId="urn:microsoft.com/office/officeart/2005/8/layout/hList1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zh-CN" altLang="en-US"/>
        </a:p>
      </dgm:t>
    </dgm:pt>
    <dgm:pt modelId="{6A92CDC9-2D49-41E4-BA9F-A5E867A78097}">
      <dgm:prSet phldrT="[文本]"/>
      <dgm:spPr/>
      <dgm:t>
        <a:bodyPr/>
        <a:lstStyle/>
        <a:p>
          <a:r>
            <a:rPr lang="zh-CN" altLang="en-US" dirty="0"/>
            <a:t>药店</a:t>
          </a:r>
        </a:p>
      </dgm:t>
    </dgm:pt>
    <dgm:pt modelId="{F33CBAFF-ACCA-46F7-AE1A-84A975D1DC5F}" cxnId="{E499DECE-4518-494A-A0C2-4107DA078268}" type="parTrans">
      <dgm:prSet/>
      <dgm:spPr/>
      <dgm:t>
        <a:bodyPr/>
        <a:lstStyle/>
        <a:p>
          <a:endParaRPr lang="zh-CN" altLang="en-US"/>
        </a:p>
      </dgm:t>
    </dgm:pt>
    <dgm:pt modelId="{5A293E85-DF21-444C-8B7F-79EC55F2D03F}" cxnId="{E499DECE-4518-494A-A0C2-4107DA078268}" type="sibTrans">
      <dgm:prSet/>
      <dgm:spPr/>
      <dgm:t>
        <a:bodyPr/>
        <a:lstStyle/>
        <a:p>
          <a:endParaRPr lang="zh-CN" altLang="en-US"/>
        </a:p>
      </dgm:t>
    </dgm:pt>
    <dgm:pt modelId="{9EF94473-DA2B-4623-A229-735C68E5F1B7}">
      <dgm:prSet phldrT="[文本]"/>
      <dgm:spPr/>
      <dgm:t>
        <a:bodyPr/>
        <a:lstStyle/>
        <a:p>
          <a:r>
            <a:rPr lang="zh-CN" altLang="en-US" dirty="0"/>
            <a:t>药店信息</a:t>
          </a:r>
        </a:p>
      </dgm:t>
    </dgm:pt>
    <dgm:pt modelId="{6F116EB6-3641-4114-80CA-72CDEDDD4E6C}" cxnId="{1166D0A8-17E4-494B-B02A-93F83C3D2B06}" type="parTrans">
      <dgm:prSet/>
      <dgm:spPr/>
      <dgm:t>
        <a:bodyPr/>
        <a:lstStyle/>
        <a:p>
          <a:endParaRPr lang="zh-CN" altLang="en-US"/>
        </a:p>
      </dgm:t>
    </dgm:pt>
    <dgm:pt modelId="{710A1A63-34FC-4D91-9556-6F513A1BB1C7}" cxnId="{1166D0A8-17E4-494B-B02A-93F83C3D2B06}" type="sibTrans">
      <dgm:prSet/>
      <dgm:spPr/>
      <dgm:t>
        <a:bodyPr/>
        <a:lstStyle/>
        <a:p>
          <a:endParaRPr lang="zh-CN" altLang="en-US"/>
        </a:p>
      </dgm:t>
    </dgm:pt>
    <dgm:pt modelId="{BF077A7C-1DC6-4DD8-953D-010C1D49703B}">
      <dgm:prSet phldrT="[文本]"/>
      <dgm:spPr/>
      <dgm:t>
        <a:bodyPr/>
        <a:lstStyle/>
        <a:p>
          <a:r>
            <a:rPr lang="zh-CN" altLang="en-US" dirty="0"/>
            <a:t>药师信息</a:t>
          </a:r>
        </a:p>
      </dgm:t>
    </dgm:pt>
    <dgm:pt modelId="{CDC18796-584B-46B4-BD3B-0E93839ADD8E}" cxnId="{5DCE636B-C997-4DC7-AAF1-4C4763E1587C}" type="parTrans">
      <dgm:prSet/>
      <dgm:spPr/>
      <dgm:t>
        <a:bodyPr/>
        <a:lstStyle/>
        <a:p>
          <a:endParaRPr lang="zh-CN" altLang="en-US"/>
        </a:p>
      </dgm:t>
    </dgm:pt>
    <dgm:pt modelId="{C1C2F2C6-90AB-4764-8135-B7CB497C98D8}" cxnId="{5DCE636B-C997-4DC7-AAF1-4C4763E1587C}" type="sibTrans">
      <dgm:prSet/>
      <dgm:spPr/>
      <dgm:t>
        <a:bodyPr/>
        <a:lstStyle/>
        <a:p>
          <a:endParaRPr lang="zh-CN" altLang="en-US"/>
        </a:p>
      </dgm:t>
    </dgm:pt>
    <dgm:pt modelId="{A7A209A2-00D2-4467-BEFF-362F34DCF13A}">
      <dgm:prSet phldrT="[文本]"/>
      <dgm:spPr/>
      <dgm:t>
        <a:bodyPr/>
        <a:lstStyle/>
        <a:p>
          <a:r>
            <a:rPr lang="zh-CN" altLang="en-US" dirty="0"/>
            <a:t>医疗机构</a:t>
          </a:r>
        </a:p>
      </dgm:t>
    </dgm:pt>
    <dgm:pt modelId="{C0F01ABE-1C7C-448F-B0DB-1EC97BDC594F}" cxnId="{4E9625A1-14F7-4DF8-9680-6DC7272F444E}" type="parTrans">
      <dgm:prSet/>
      <dgm:spPr/>
      <dgm:t>
        <a:bodyPr/>
        <a:lstStyle/>
        <a:p>
          <a:endParaRPr lang="zh-CN" altLang="en-US"/>
        </a:p>
      </dgm:t>
    </dgm:pt>
    <dgm:pt modelId="{678FA555-4B78-4C26-B5AF-D9B6B31C8363}" cxnId="{4E9625A1-14F7-4DF8-9680-6DC7272F444E}" type="sibTrans">
      <dgm:prSet/>
      <dgm:spPr/>
      <dgm:t>
        <a:bodyPr/>
        <a:lstStyle/>
        <a:p>
          <a:endParaRPr lang="zh-CN" altLang="en-US"/>
        </a:p>
      </dgm:t>
    </dgm:pt>
    <dgm:pt modelId="{4C587A14-9DB0-4B93-A9FB-21E58BCFF072}">
      <dgm:prSet phldrT="[文本]"/>
      <dgm:spPr/>
      <dgm:t>
        <a:bodyPr/>
        <a:lstStyle/>
        <a:p>
          <a:r>
            <a:rPr lang="zh-CN" altLang="en-US" dirty="0"/>
            <a:t>医疗机构信息</a:t>
          </a:r>
        </a:p>
      </dgm:t>
    </dgm:pt>
    <dgm:pt modelId="{9948B72A-8F5C-4806-8061-A957B27574B9}" cxnId="{0EE357C2-ED19-4CFC-A256-EA15B65A7BE5}" type="parTrans">
      <dgm:prSet/>
      <dgm:spPr/>
      <dgm:t>
        <a:bodyPr/>
        <a:lstStyle/>
        <a:p>
          <a:endParaRPr lang="zh-CN" altLang="en-US"/>
        </a:p>
      </dgm:t>
    </dgm:pt>
    <dgm:pt modelId="{73AE8828-4287-4C7E-AFBB-DB1C8F48BB4C}" cxnId="{0EE357C2-ED19-4CFC-A256-EA15B65A7BE5}" type="sibTrans">
      <dgm:prSet/>
      <dgm:spPr/>
      <dgm:t>
        <a:bodyPr/>
        <a:lstStyle/>
        <a:p>
          <a:endParaRPr lang="zh-CN" altLang="en-US"/>
        </a:p>
      </dgm:t>
    </dgm:pt>
    <dgm:pt modelId="{C5117680-13D7-417F-A7D4-A13D580DFB76}">
      <dgm:prSet phldrT="[文本]"/>
      <dgm:spPr/>
      <dgm:t>
        <a:bodyPr/>
        <a:lstStyle/>
        <a:p>
          <a:r>
            <a:rPr lang="zh-CN" altLang="en-US" dirty="0"/>
            <a:t>医保医师</a:t>
          </a:r>
        </a:p>
      </dgm:t>
    </dgm:pt>
    <dgm:pt modelId="{DF16C49F-96DA-4C8D-BED4-4CF75B6818AD}" cxnId="{B42DFA58-EB8A-48B0-B237-BA5543F04C47}" type="parTrans">
      <dgm:prSet/>
      <dgm:spPr/>
      <dgm:t>
        <a:bodyPr/>
        <a:lstStyle/>
        <a:p>
          <a:endParaRPr lang="zh-CN" altLang="en-US"/>
        </a:p>
      </dgm:t>
    </dgm:pt>
    <dgm:pt modelId="{8CA5AFFF-07FF-4DA0-8E5D-6AE0ED91FBAA}" cxnId="{B42DFA58-EB8A-48B0-B237-BA5543F04C47}" type="sibTrans">
      <dgm:prSet/>
      <dgm:spPr/>
      <dgm:t>
        <a:bodyPr/>
        <a:lstStyle/>
        <a:p>
          <a:endParaRPr lang="zh-CN" altLang="en-US"/>
        </a:p>
      </dgm:t>
    </dgm:pt>
    <dgm:pt modelId="{31AB2E55-7367-449B-8894-7E679E111471}">
      <dgm:prSet phldrT="[文本]"/>
      <dgm:spPr/>
      <dgm:t>
        <a:bodyPr/>
        <a:lstStyle/>
        <a:p>
          <a:r>
            <a:rPr lang="zh-CN" altLang="en-US" dirty="0"/>
            <a:t>医保部门</a:t>
          </a:r>
        </a:p>
      </dgm:t>
    </dgm:pt>
    <dgm:pt modelId="{71AA37F0-8C90-484F-8ED3-7F84D5C5BCA3}" cxnId="{1AC041A4-2163-4940-80DD-01A90BF528B1}" type="parTrans">
      <dgm:prSet/>
      <dgm:spPr/>
      <dgm:t>
        <a:bodyPr/>
        <a:lstStyle/>
        <a:p>
          <a:endParaRPr lang="zh-CN" altLang="en-US"/>
        </a:p>
      </dgm:t>
    </dgm:pt>
    <dgm:pt modelId="{022912CD-415E-4EC1-8C19-9E70E2E4D314}" cxnId="{1AC041A4-2163-4940-80DD-01A90BF528B1}" type="sibTrans">
      <dgm:prSet/>
      <dgm:spPr/>
      <dgm:t>
        <a:bodyPr/>
        <a:lstStyle/>
        <a:p>
          <a:endParaRPr lang="zh-CN" altLang="en-US"/>
        </a:p>
      </dgm:t>
    </dgm:pt>
    <dgm:pt modelId="{1AE9697E-157B-40C0-9F16-DD671D8D193A}">
      <dgm:prSet phldrT="[文本]"/>
      <dgm:spPr/>
      <dgm:t>
        <a:bodyPr/>
        <a:lstStyle/>
        <a:p>
          <a:r>
            <a:rPr lang="zh-CN" altLang="en-US" dirty="0"/>
            <a:t>两定信息</a:t>
          </a:r>
        </a:p>
      </dgm:t>
    </dgm:pt>
    <dgm:pt modelId="{420B878C-FDD0-49C7-BDC8-323671120856}" cxnId="{FE11F3D5-8F5A-4D4B-A08D-BDF32F2FEFFF}" type="parTrans">
      <dgm:prSet/>
      <dgm:spPr/>
      <dgm:t>
        <a:bodyPr/>
        <a:lstStyle/>
        <a:p>
          <a:endParaRPr lang="zh-CN" altLang="en-US"/>
        </a:p>
      </dgm:t>
    </dgm:pt>
    <dgm:pt modelId="{F1A7567D-4176-4D4E-AAA9-83C0FB7F2687}" cxnId="{FE11F3D5-8F5A-4D4B-A08D-BDF32F2FEFFF}" type="sibTrans">
      <dgm:prSet/>
      <dgm:spPr/>
      <dgm:t>
        <a:bodyPr/>
        <a:lstStyle/>
        <a:p>
          <a:endParaRPr lang="zh-CN" altLang="en-US"/>
        </a:p>
      </dgm:t>
    </dgm:pt>
    <dgm:pt modelId="{99F2BCE8-A9E4-4AEF-A00C-AA6D06281966}">
      <dgm:prSet phldrT="[文本]"/>
      <dgm:spPr/>
      <dgm:t>
        <a:bodyPr/>
        <a:lstStyle/>
        <a:p>
          <a:r>
            <a:rPr lang="zh-CN" altLang="en-US" dirty="0"/>
            <a:t>协议信息</a:t>
          </a:r>
        </a:p>
      </dgm:t>
    </dgm:pt>
    <dgm:pt modelId="{8B11BCE0-3D51-49FF-BE31-499EE924AC7B}" cxnId="{FF631015-559C-484D-83F3-E946A786BD2F}" type="parTrans">
      <dgm:prSet/>
      <dgm:spPr/>
      <dgm:t>
        <a:bodyPr/>
        <a:lstStyle/>
        <a:p>
          <a:endParaRPr lang="zh-CN" altLang="en-US"/>
        </a:p>
      </dgm:t>
    </dgm:pt>
    <dgm:pt modelId="{F3AB195E-ACD2-4BF9-99E8-9DA631F28509}" cxnId="{FF631015-559C-484D-83F3-E946A786BD2F}" type="sibTrans">
      <dgm:prSet/>
      <dgm:spPr/>
      <dgm:t>
        <a:bodyPr/>
        <a:lstStyle/>
        <a:p>
          <a:endParaRPr lang="zh-CN" altLang="en-US"/>
        </a:p>
      </dgm:t>
    </dgm:pt>
    <dgm:pt modelId="{0E0C73A7-E4D0-40BD-9219-8287964BBE33}">
      <dgm:prSet phldrT="[文本]"/>
      <dgm:spPr/>
      <dgm:t>
        <a:bodyPr/>
        <a:lstStyle/>
        <a:p>
          <a:r>
            <a:rPr lang="zh-CN" altLang="en-US" dirty="0"/>
            <a:t>医保护士</a:t>
          </a:r>
        </a:p>
      </dgm:t>
    </dgm:pt>
    <dgm:pt modelId="{3E37688E-BBCA-4CC3-ACC8-179B11EA55CB}" cxnId="{0FBB1AD1-3DE3-4ED8-9A33-2262B87EC86A}" type="parTrans">
      <dgm:prSet/>
      <dgm:spPr/>
      <dgm:t>
        <a:bodyPr/>
        <a:lstStyle/>
        <a:p>
          <a:endParaRPr lang="zh-CN" altLang="en-US"/>
        </a:p>
      </dgm:t>
    </dgm:pt>
    <dgm:pt modelId="{F0C92DFB-0632-45C6-B746-26A655FCA352}" cxnId="{0FBB1AD1-3DE3-4ED8-9A33-2262B87EC86A}" type="sibTrans">
      <dgm:prSet/>
      <dgm:spPr/>
      <dgm:t>
        <a:bodyPr/>
        <a:lstStyle/>
        <a:p>
          <a:endParaRPr lang="zh-CN" altLang="en-US"/>
        </a:p>
      </dgm:t>
    </dgm:pt>
    <dgm:pt modelId="{1B6F62E1-5BE3-494F-8754-EEDF271C7C66}" type="pres">
      <dgm:prSet presAssocID="{E475B6A4-10CA-4C30-8D50-12FBF4F97B93}" presName="Name0" presStyleCnt="0">
        <dgm:presLayoutVars>
          <dgm:dir/>
          <dgm:animLvl val="lvl"/>
          <dgm:resizeHandles val="exact"/>
        </dgm:presLayoutVars>
      </dgm:prSet>
      <dgm:spPr/>
    </dgm:pt>
    <dgm:pt modelId="{C78E3886-AC50-4746-851E-3684B8AF7BF1}" type="pres">
      <dgm:prSet presAssocID="{6A92CDC9-2D49-41E4-BA9F-A5E867A78097}" presName="composite" presStyleCnt="0"/>
      <dgm:spPr/>
    </dgm:pt>
    <dgm:pt modelId="{B202DAB8-37D3-4F48-82A1-E5785FCF327E}" type="pres">
      <dgm:prSet presAssocID="{6A92CDC9-2D49-41E4-BA9F-A5E867A78097}" presName="parTx" presStyleLbl="alignNode1" presStyleIdx="0" presStyleCnt="3" custLinFactNeighborX="-620" custLinFactNeighborY="-167">
        <dgm:presLayoutVars>
          <dgm:chMax val="0"/>
          <dgm:chPref val="0"/>
          <dgm:bulletEnabled val="1"/>
        </dgm:presLayoutVars>
      </dgm:prSet>
      <dgm:spPr/>
    </dgm:pt>
    <dgm:pt modelId="{6A8A4CDF-5072-43C1-9998-21971A0D69C0}" type="pres">
      <dgm:prSet presAssocID="{6A92CDC9-2D49-41E4-BA9F-A5E867A78097}" presName="desTx" presStyleLbl="alignAccFollowNode1" presStyleIdx="0" presStyleCnt="3" custScaleX="98628">
        <dgm:presLayoutVars>
          <dgm:bulletEnabled val="1"/>
        </dgm:presLayoutVars>
      </dgm:prSet>
      <dgm:spPr/>
    </dgm:pt>
    <dgm:pt modelId="{570FCD8F-F459-464D-B886-144DDB02F97E}" type="pres">
      <dgm:prSet presAssocID="{5A293E85-DF21-444C-8B7F-79EC55F2D03F}" presName="space" presStyleCnt="0"/>
      <dgm:spPr/>
    </dgm:pt>
    <dgm:pt modelId="{2D91AA8F-D938-4DF9-BBD3-5C8992C22DAE}" type="pres">
      <dgm:prSet presAssocID="{A7A209A2-00D2-4467-BEFF-362F34DCF13A}" presName="composite" presStyleCnt="0"/>
      <dgm:spPr/>
    </dgm:pt>
    <dgm:pt modelId="{17185206-3C43-4E5F-9384-14F681366418}" type="pres">
      <dgm:prSet presAssocID="{A7A209A2-00D2-4467-BEFF-362F34DCF13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81BBAE5-447D-4370-BEB9-5E498460BB84}" type="pres">
      <dgm:prSet presAssocID="{A7A209A2-00D2-4467-BEFF-362F34DCF13A}" presName="desTx" presStyleLbl="alignAccFollowNode1" presStyleIdx="1" presStyleCnt="3" custScaleX="99110">
        <dgm:presLayoutVars>
          <dgm:bulletEnabled val="1"/>
        </dgm:presLayoutVars>
      </dgm:prSet>
      <dgm:spPr/>
    </dgm:pt>
    <dgm:pt modelId="{16B77C50-7E61-4CFE-B5F7-F73A080BF6B0}" type="pres">
      <dgm:prSet presAssocID="{678FA555-4B78-4C26-B5AF-D9B6B31C8363}" presName="space" presStyleCnt="0"/>
      <dgm:spPr/>
    </dgm:pt>
    <dgm:pt modelId="{8059C167-3F95-4BAA-B16E-F16F9E5E0ED3}" type="pres">
      <dgm:prSet presAssocID="{31AB2E55-7367-449B-8894-7E679E111471}" presName="composite" presStyleCnt="0"/>
      <dgm:spPr/>
    </dgm:pt>
    <dgm:pt modelId="{6CFDAE7A-8BC2-4764-A470-E33A1CB941FF}" type="pres">
      <dgm:prSet presAssocID="{31AB2E55-7367-449B-8894-7E679E11147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F25DE1C-B5C5-49DD-A689-5C401A7784F9}" type="pres">
      <dgm:prSet presAssocID="{31AB2E55-7367-449B-8894-7E679E11147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72C7604-9C3F-45FB-B76B-78500355C752}" type="presOf" srcId="{BF077A7C-1DC6-4DD8-953D-010C1D49703B}" destId="{6A8A4CDF-5072-43C1-9998-21971A0D69C0}" srcOrd="0" destOrd="1" presId="urn:microsoft.com/office/officeart/2005/8/layout/hList1"/>
    <dgm:cxn modelId="{82FFBC04-BDA3-4C48-BD84-D306C5517523}" type="presOf" srcId="{9EF94473-DA2B-4623-A229-735C68E5F1B7}" destId="{6A8A4CDF-5072-43C1-9998-21971A0D69C0}" srcOrd="0" destOrd="0" presId="urn:microsoft.com/office/officeart/2005/8/layout/hList1"/>
    <dgm:cxn modelId="{FF631015-559C-484D-83F3-E946A786BD2F}" srcId="{31AB2E55-7367-449B-8894-7E679E111471}" destId="{99F2BCE8-A9E4-4AEF-A00C-AA6D06281966}" srcOrd="1" destOrd="0" parTransId="{8B11BCE0-3D51-49FF-BE31-499EE924AC7B}" sibTransId="{F3AB195E-ACD2-4BF9-99E8-9DA631F28509}"/>
    <dgm:cxn modelId="{C014F027-2069-417A-8C9C-BCBABBDDF7C0}" type="presOf" srcId="{E475B6A4-10CA-4C30-8D50-12FBF4F97B93}" destId="{1B6F62E1-5BE3-494F-8754-EEDF271C7C66}" srcOrd="0" destOrd="0" presId="urn:microsoft.com/office/officeart/2005/8/layout/hList1"/>
    <dgm:cxn modelId="{44EDD05F-DA37-4E1A-8DBC-8EE921ABB88B}" type="presOf" srcId="{1AE9697E-157B-40C0-9F16-DD671D8D193A}" destId="{AF25DE1C-B5C5-49DD-A689-5C401A7784F9}" srcOrd="0" destOrd="0" presId="urn:microsoft.com/office/officeart/2005/8/layout/hList1"/>
    <dgm:cxn modelId="{DEAD2143-DDA3-46FD-A7E1-D05585170FA0}" type="presOf" srcId="{A7A209A2-00D2-4467-BEFF-362F34DCF13A}" destId="{17185206-3C43-4E5F-9384-14F681366418}" srcOrd="0" destOrd="0" presId="urn:microsoft.com/office/officeart/2005/8/layout/hList1"/>
    <dgm:cxn modelId="{F644A467-8429-4C20-B995-0E6246F6D684}" type="presOf" srcId="{31AB2E55-7367-449B-8894-7E679E111471}" destId="{6CFDAE7A-8BC2-4764-A470-E33A1CB941FF}" srcOrd="0" destOrd="0" presId="urn:microsoft.com/office/officeart/2005/8/layout/hList1"/>
    <dgm:cxn modelId="{5DCE636B-C997-4DC7-AAF1-4C4763E1587C}" srcId="{6A92CDC9-2D49-41E4-BA9F-A5E867A78097}" destId="{BF077A7C-1DC6-4DD8-953D-010C1D49703B}" srcOrd="1" destOrd="0" parTransId="{CDC18796-584B-46B4-BD3B-0E93839ADD8E}" sibTransId="{C1C2F2C6-90AB-4764-8135-B7CB497C98D8}"/>
    <dgm:cxn modelId="{B42DFA58-EB8A-48B0-B237-BA5543F04C47}" srcId="{A7A209A2-00D2-4467-BEFF-362F34DCF13A}" destId="{C5117680-13D7-417F-A7D4-A13D580DFB76}" srcOrd="1" destOrd="0" parTransId="{DF16C49F-96DA-4C8D-BED4-4CF75B6818AD}" sibTransId="{8CA5AFFF-07FF-4DA0-8E5D-6AE0ED91FBAA}"/>
    <dgm:cxn modelId="{5F26C979-B638-45A1-BFF8-193C9C25A5E5}" type="presOf" srcId="{6A92CDC9-2D49-41E4-BA9F-A5E867A78097}" destId="{B202DAB8-37D3-4F48-82A1-E5785FCF327E}" srcOrd="0" destOrd="0" presId="urn:microsoft.com/office/officeart/2005/8/layout/hList1"/>
    <dgm:cxn modelId="{85866E7A-5BB4-4B30-99A6-F0B6E277A5A0}" type="presOf" srcId="{C5117680-13D7-417F-A7D4-A13D580DFB76}" destId="{E81BBAE5-447D-4370-BEB9-5E498460BB84}" srcOrd="0" destOrd="1" presId="urn:microsoft.com/office/officeart/2005/8/layout/hList1"/>
    <dgm:cxn modelId="{4E9625A1-14F7-4DF8-9680-6DC7272F444E}" srcId="{E475B6A4-10CA-4C30-8D50-12FBF4F97B93}" destId="{A7A209A2-00D2-4467-BEFF-362F34DCF13A}" srcOrd="1" destOrd="0" parTransId="{C0F01ABE-1C7C-448F-B0DB-1EC97BDC594F}" sibTransId="{678FA555-4B78-4C26-B5AF-D9B6B31C8363}"/>
    <dgm:cxn modelId="{1AC041A4-2163-4940-80DD-01A90BF528B1}" srcId="{E475B6A4-10CA-4C30-8D50-12FBF4F97B93}" destId="{31AB2E55-7367-449B-8894-7E679E111471}" srcOrd="2" destOrd="0" parTransId="{71AA37F0-8C90-484F-8ED3-7F84D5C5BCA3}" sibTransId="{022912CD-415E-4EC1-8C19-9E70E2E4D314}"/>
    <dgm:cxn modelId="{1166D0A8-17E4-494B-B02A-93F83C3D2B06}" srcId="{6A92CDC9-2D49-41E4-BA9F-A5E867A78097}" destId="{9EF94473-DA2B-4623-A229-735C68E5F1B7}" srcOrd="0" destOrd="0" parTransId="{6F116EB6-3641-4114-80CA-72CDEDDD4E6C}" sibTransId="{710A1A63-34FC-4D91-9556-6F513A1BB1C7}"/>
    <dgm:cxn modelId="{0EE357C2-ED19-4CFC-A256-EA15B65A7BE5}" srcId="{A7A209A2-00D2-4467-BEFF-362F34DCF13A}" destId="{4C587A14-9DB0-4B93-A9FB-21E58BCFF072}" srcOrd="0" destOrd="0" parTransId="{9948B72A-8F5C-4806-8061-A957B27574B9}" sibTransId="{73AE8828-4287-4C7E-AFBB-DB1C8F48BB4C}"/>
    <dgm:cxn modelId="{E499DECE-4518-494A-A0C2-4107DA078268}" srcId="{E475B6A4-10CA-4C30-8D50-12FBF4F97B93}" destId="{6A92CDC9-2D49-41E4-BA9F-A5E867A78097}" srcOrd="0" destOrd="0" parTransId="{F33CBAFF-ACCA-46F7-AE1A-84A975D1DC5F}" sibTransId="{5A293E85-DF21-444C-8B7F-79EC55F2D03F}"/>
    <dgm:cxn modelId="{0FBB1AD1-3DE3-4ED8-9A33-2262B87EC86A}" srcId="{A7A209A2-00D2-4467-BEFF-362F34DCF13A}" destId="{0E0C73A7-E4D0-40BD-9219-8287964BBE33}" srcOrd="2" destOrd="0" parTransId="{3E37688E-BBCA-4CC3-ACC8-179B11EA55CB}" sibTransId="{F0C92DFB-0632-45C6-B746-26A655FCA352}"/>
    <dgm:cxn modelId="{FE11F3D5-8F5A-4D4B-A08D-BDF32F2FEFFF}" srcId="{31AB2E55-7367-449B-8894-7E679E111471}" destId="{1AE9697E-157B-40C0-9F16-DD671D8D193A}" srcOrd="0" destOrd="0" parTransId="{420B878C-FDD0-49C7-BDC8-323671120856}" sibTransId="{F1A7567D-4176-4D4E-AAA9-83C0FB7F2687}"/>
    <dgm:cxn modelId="{C5AA89DC-D385-4F6C-9591-8D74F4C3DD43}" type="presOf" srcId="{0E0C73A7-E4D0-40BD-9219-8287964BBE33}" destId="{E81BBAE5-447D-4370-BEB9-5E498460BB84}" srcOrd="0" destOrd="2" presId="urn:microsoft.com/office/officeart/2005/8/layout/hList1"/>
    <dgm:cxn modelId="{6813D4EE-CE9A-4405-8BA9-3EBD67E2C654}" type="presOf" srcId="{99F2BCE8-A9E4-4AEF-A00C-AA6D06281966}" destId="{AF25DE1C-B5C5-49DD-A689-5C401A7784F9}" srcOrd="0" destOrd="1" presId="urn:microsoft.com/office/officeart/2005/8/layout/hList1"/>
    <dgm:cxn modelId="{764520FC-D660-4C5A-9A94-D6A2EFCF4F3C}" type="presOf" srcId="{4C587A14-9DB0-4B93-A9FB-21E58BCFF072}" destId="{E81BBAE5-447D-4370-BEB9-5E498460BB84}" srcOrd="0" destOrd="0" presId="urn:microsoft.com/office/officeart/2005/8/layout/hList1"/>
    <dgm:cxn modelId="{0F5325AC-2C81-4F72-97B0-9E4B1D93A053}" type="presParOf" srcId="{1B6F62E1-5BE3-494F-8754-EEDF271C7C66}" destId="{C78E3886-AC50-4746-851E-3684B8AF7BF1}" srcOrd="0" destOrd="0" presId="urn:microsoft.com/office/officeart/2005/8/layout/hList1"/>
    <dgm:cxn modelId="{73D7FCE5-3530-4F94-883F-3976739ADE33}" type="presParOf" srcId="{C78E3886-AC50-4746-851E-3684B8AF7BF1}" destId="{B202DAB8-37D3-4F48-82A1-E5785FCF327E}" srcOrd="0" destOrd="0" presId="urn:microsoft.com/office/officeart/2005/8/layout/hList1"/>
    <dgm:cxn modelId="{81A0E441-BB7F-4B6B-9694-363CBE410A9B}" type="presParOf" srcId="{C78E3886-AC50-4746-851E-3684B8AF7BF1}" destId="{6A8A4CDF-5072-43C1-9998-21971A0D69C0}" srcOrd="1" destOrd="0" presId="urn:microsoft.com/office/officeart/2005/8/layout/hList1"/>
    <dgm:cxn modelId="{90B37744-0DC4-47AF-8EBD-A36C81872484}" type="presParOf" srcId="{1B6F62E1-5BE3-494F-8754-EEDF271C7C66}" destId="{570FCD8F-F459-464D-B886-144DDB02F97E}" srcOrd="1" destOrd="0" presId="urn:microsoft.com/office/officeart/2005/8/layout/hList1"/>
    <dgm:cxn modelId="{672F45F9-C3AE-424B-A5A0-949D96501390}" type="presParOf" srcId="{1B6F62E1-5BE3-494F-8754-EEDF271C7C66}" destId="{2D91AA8F-D938-4DF9-BBD3-5C8992C22DAE}" srcOrd="2" destOrd="0" presId="urn:microsoft.com/office/officeart/2005/8/layout/hList1"/>
    <dgm:cxn modelId="{534E5718-BDFD-43E3-9BDE-B8B313AD6865}" type="presParOf" srcId="{2D91AA8F-D938-4DF9-BBD3-5C8992C22DAE}" destId="{17185206-3C43-4E5F-9384-14F681366418}" srcOrd="0" destOrd="0" presId="urn:microsoft.com/office/officeart/2005/8/layout/hList1"/>
    <dgm:cxn modelId="{E4B10793-BB45-4B14-8C2B-C2EEF7E494FB}" type="presParOf" srcId="{2D91AA8F-D938-4DF9-BBD3-5C8992C22DAE}" destId="{E81BBAE5-447D-4370-BEB9-5E498460BB84}" srcOrd="1" destOrd="0" presId="urn:microsoft.com/office/officeart/2005/8/layout/hList1"/>
    <dgm:cxn modelId="{A0E716B1-276A-4502-9FA7-0E9EA8C55A4B}" type="presParOf" srcId="{1B6F62E1-5BE3-494F-8754-EEDF271C7C66}" destId="{16B77C50-7E61-4CFE-B5F7-F73A080BF6B0}" srcOrd="3" destOrd="0" presId="urn:microsoft.com/office/officeart/2005/8/layout/hList1"/>
    <dgm:cxn modelId="{23C42EAF-B47C-470D-8538-14AE05F36A54}" type="presParOf" srcId="{1B6F62E1-5BE3-494F-8754-EEDF271C7C66}" destId="{8059C167-3F95-4BAA-B16E-F16F9E5E0ED3}" srcOrd="4" destOrd="0" presId="urn:microsoft.com/office/officeart/2005/8/layout/hList1"/>
    <dgm:cxn modelId="{9FB73657-B6F2-43EF-BA14-3E7F967D096D}" type="presParOf" srcId="{8059C167-3F95-4BAA-B16E-F16F9E5E0ED3}" destId="{6CFDAE7A-8BC2-4764-A470-E33A1CB941FF}" srcOrd="0" destOrd="0" presId="urn:microsoft.com/office/officeart/2005/8/layout/hList1"/>
    <dgm:cxn modelId="{8CBF4DE2-56C8-497F-AF9C-9F71A7E7AB39}" type="presParOf" srcId="{8059C167-3F95-4BAA-B16E-F16F9E5E0ED3}" destId="{AF25DE1C-B5C5-49DD-A689-5C401A7784F9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5A3BD3-DEC4-4EB0-9E19-7F7CA8FD731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CN" altLang="en-US"/>
        </a:p>
      </dgm:t>
    </dgm:pt>
    <dgm:pt modelId="{77EEA845-46D6-4141-97D6-7AE10F0882EC}">
      <dgm:prSet phldrT="[文本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zh-CN" altLang="en-US" dirty="0"/>
            <a:t>医院、药店</a:t>
          </a:r>
        </a:p>
      </dgm:t>
    </dgm:pt>
    <dgm:pt modelId="{969BDB10-6458-4D87-BDBD-9A9938ECB15A}" cxnId="{78E56177-7959-414E-A854-0D9038830075}" type="parTrans">
      <dgm:prSet/>
      <dgm:spPr/>
      <dgm:t>
        <a:bodyPr/>
        <a:lstStyle/>
        <a:p>
          <a:endParaRPr lang="zh-CN" altLang="en-US"/>
        </a:p>
      </dgm:t>
    </dgm:pt>
    <dgm:pt modelId="{D1186921-1200-4963-8F96-3DF7E492F2D5}" cxnId="{78E56177-7959-414E-A854-0D9038830075}" type="sibTrans">
      <dgm:prSet/>
      <dgm:spPr/>
      <dgm:t>
        <a:bodyPr/>
        <a:lstStyle/>
        <a:p>
          <a:endParaRPr lang="zh-CN" altLang="en-US"/>
        </a:p>
      </dgm:t>
    </dgm:pt>
    <dgm:pt modelId="{B229A29A-02E3-417C-854F-717EA9116C30}">
      <dgm:prSet phldrT="[文本]"/>
      <dgm:spPr/>
      <dgm:t>
        <a:bodyPr/>
        <a:lstStyle/>
        <a:p>
          <a:r>
            <a:rPr lang="zh-CN" altLang="en-US" dirty="0"/>
            <a:t>信息维护</a:t>
          </a:r>
        </a:p>
      </dgm:t>
    </dgm:pt>
    <dgm:pt modelId="{D81BDA7E-3FD9-4BEE-A77B-264F0FD8D2CF}" cxnId="{BFB4C28B-5CD5-43CB-93EE-69A50CDEC5C1}" type="parTrans">
      <dgm:prSet/>
      <dgm:spPr/>
      <dgm:t>
        <a:bodyPr/>
        <a:lstStyle/>
        <a:p>
          <a:endParaRPr lang="zh-CN" altLang="en-US"/>
        </a:p>
      </dgm:t>
    </dgm:pt>
    <dgm:pt modelId="{64F1496B-F531-45E0-B415-8FA540D4EB44}" cxnId="{BFB4C28B-5CD5-43CB-93EE-69A50CDEC5C1}" type="sibTrans">
      <dgm:prSet/>
      <dgm:spPr/>
      <dgm:t>
        <a:bodyPr/>
        <a:lstStyle/>
        <a:p>
          <a:endParaRPr lang="zh-CN" altLang="en-US"/>
        </a:p>
      </dgm:t>
    </dgm:pt>
    <dgm:pt modelId="{1583DDD4-42B3-4B94-A8BC-17217BC895B5}">
      <dgm:prSet phldrT="[文本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CN" altLang="en-US" dirty="0"/>
            <a:t>州市、县区医保部门</a:t>
          </a:r>
        </a:p>
      </dgm:t>
    </dgm:pt>
    <dgm:pt modelId="{06AAFE1A-5EAC-4002-A117-2BF7CA4CFC83}" cxnId="{BE232F22-0E26-4E5A-9CE1-F953388F6390}" type="parTrans">
      <dgm:prSet/>
      <dgm:spPr/>
      <dgm:t>
        <a:bodyPr/>
        <a:lstStyle/>
        <a:p>
          <a:endParaRPr lang="zh-CN" altLang="en-US"/>
        </a:p>
      </dgm:t>
    </dgm:pt>
    <dgm:pt modelId="{0800B5B7-D15C-4C6B-B518-61138B907F38}" cxnId="{BE232F22-0E26-4E5A-9CE1-F953388F6390}" type="sibTrans">
      <dgm:prSet/>
      <dgm:spPr/>
      <dgm:t>
        <a:bodyPr/>
        <a:lstStyle/>
        <a:p>
          <a:endParaRPr lang="zh-CN" altLang="en-US"/>
        </a:p>
      </dgm:t>
    </dgm:pt>
    <dgm:pt modelId="{11DD7105-1AFE-4781-95B7-2747C9AE70F3}">
      <dgm:prSet phldrT="[文本]"/>
      <dgm:spPr/>
      <dgm:t>
        <a:bodyPr/>
        <a:lstStyle/>
        <a:p>
          <a:r>
            <a:rPr lang="zh-CN" altLang="en-US" dirty="0"/>
            <a:t>审核</a:t>
          </a:r>
        </a:p>
      </dgm:t>
    </dgm:pt>
    <dgm:pt modelId="{CA4FFD04-58EE-4C9F-8F68-9100FFFC900A}" cxnId="{D0729934-7D09-47F2-A30F-A8E7E06E5FF8}" type="parTrans">
      <dgm:prSet/>
      <dgm:spPr/>
      <dgm:t>
        <a:bodyPr/>
        <a:lstStyle/>
        <a:p>
          <a:endParaRPr lang="zh-CN" altLang="en-US"/>
        </a:p>
      </dgm:t>
    </dgm:pt>
    <dgm:pt modelId="{8FFF760A-8CF7-455B-8665-71D0E0D95165}" cxnId="{D0729934-7D09-47F2-A30F-A8E7E06E5FF8}" type="sibTrans">
      <dgm:prSet/>
      <dgm:spPr/>
      <dgm:t>
        <a:bodyPr/>
        <a:lstStyle/>
        <a:p>
          <a:endParaRPr lang="zh-CN" altLang="en-US"/>
        </a:p>
      </dgm:t>
    </dgm:pt>
    <dgm:pt modelId="{BE8D197A-79BB-4930-9E7E-0941B0E8AD1C}">
      <dgm:prSet phldrT="[文本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CN" altLang="en-US" dirty="0"/>
            <a:t>省医保局</a:t>
          </a:r>
        </a:p>
      </dgm:t>
    </dgm:pt>
    <dgm:pt modelId="{DC96CE8B-4235-4FCB-AC17-05DF06B95FB0}" cxnId="{C2297CE1-6B11-4D7F-8454-B982C912392A}" type="parTrans">
      <dgm:prSet/>
      <dgm:spPr/>
      <dgm:t>
        <a:bodyPr/>
        <a:lstStyle/>
        <a:p>
          <a:endParaRPr lang="zh-CN" altLang="en-US"/>
        </a:p>
      </dgm:t>
    </dgm:pt>
    <dgm:pt modelId="{B6A9CE1C-1F8F-4E27-BDF3-67EA41E9C627}" cxnId="{C2297CE1-6B11-4D7F-8454-B982C912392A}" type="sibTrans">
      <dgm:prSet/>
      <dgm:spPr/>
      <dgm:t>
        <a:bodyPr/>
        <a:lstStyle/>
        <a:p>
          <a:endParaRPr lang="zh-CN" altLang="en-US"/>
        </a:p>
      </dgm:t>
    </dgm:pt>
    <dgm:pt modelId="{0A0CB92D-5812-493E-B22B-2CDFD1538506}">
      <dgm:prSet/>
      <dgm:spPr/>
      <dgm:t>
        <a:bodyPr/>
        <a:lstStyle/>
        <a:p>
          <a:r>
            <a:rPr lang="zh-CN" altLang="en-US" dirty="0"/>
            <a:t>审核</a:t>
          </a:r>
        </a:p>
      </dgm:t>
    </dgm:pt>
    <dgm:pt modelId="{8FC44F6F-4A2D-4B2A-B59B-8B351ACCF5DD}" cxnId="{33FA7756-D27B-4974-A389-905E7B1CA141}" type="parTrans">
      <dgm:prSet/>
      <dgm:spPr/>
      <dgm:t>
        <a:bodyPr/>
        <a:lstStyle/>
        <a:p>
          <a:endParaRPr lang="zh-CN" altLang="en-US"/>
        </a:p>
      </dgm:t>
    </dgm:pt>
    <dgm:pt modelId="{5BA1563B-8653-42B4-83E0-D9A24274F312}" cxnId="{33FA7756-D27B-4974-A389-905E7B1CA141}" type="sibTrans">
      <dgm:prSet/>
      <dgm:spPr/>
      <dgm:t>
        <a:bodyPr/>
        <a:lstStyle/>
        <a:p>
          <a:endParaRPr lang="zh-CN" altLang="en-US"/>
        </a:p>
      </dgm:t>
    </dgm:pt>
    <dgm:pt modelId="{7D41473F-B0A8-4085-9D00-3AA9856683B2}">
      <dgm:prSet/>
      <dgm:spPr/>
      <dgm:t>
        <a:bodyPr/>
        <a:lstStyle/>
        <a:p>
          <a:r>
            <a:rPr lang="zh-CN" altLang="en-US" dirty="0"/>
            <a:t>定点协议信息维护</a:t>
          </a:r>
        </a:p>
      </dgm:t>
    </dgm:pt>
    <dgm:pt modelId="{A91EE946-981F-4825-9806-CE0863026A32}" cxnId="{9E686CC2-684A-48E3-B2D7-65B4442EE902}" type="parTrans">
      <dgm:prSet/>
      <dgm:spPr/>
      <dgm:t>
        <a:bodyPr/>
        <a:lstStyle/>
        <a:p>
          <a:endParaRPr lang="zh-CN" altLang="en-US"/>
        </a:p>
      </dgm:t>
    </dgm:pt>
    <dgm:pt modelId="{0D941B12-4880-46C4-BDB0-A840346018FC}" cxnId="{9E686CC2-684A-48E3-B2D7-65B4442EE902}" type="sibTrans">
      <dgm:prSet/>
      <dgm:spPr/>
      <dgm:t>
        <a:bodyPr/>
        <a:lstStyle/>
        <a:p>
          <a:endParaRPr lang="zh-CN" altLang="en-US"/>
        </a:p>
      </dgm:t>
    </dgm:pt>
    <dgm:pt modelId="{097E1E18-3C39-4CF7-AED3-6045BF71C370}" type="pres">
      <dgm:prSet presAssocID="{945A3BD3-DEC4-4EB0-9E19-7F7CA8FD731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89D2B4-EA6A-4E86-B634-AC2CE9EFA3A1}" type="pres">
      <dgm:prSet presAssocID="{77EEA845-46D6-4141-97D6-7AE10F0882EC}" presName="root" presStyleCnt="0"/>
      <dgm:spPr/>
    </dgm:pt>
    <dgm:pt modelId="{5DD494B3-D7D6-48EF-9EC2-C52C3685E290}" type="pres">
      <dgm:prSet presAssocID="{77EEA845-46D6-4141-97D6-7AE10F0882EC}" presName="rootComposite" presStyleCnt="0"/>
      <dgm:spPr/>
    </dgm:pt>
    <dgm:pt modelId="{274F9623-AB9F-49B2-80C0-7A527C47EEE9}" type="pres">
      <dgm:prSet presAssocID="{77EEA845-46D6-4141-97D6-7AE10F0882EC}" presName="rootText" presStyleLbl="node1" presStyleIdx="0" presStyleCnt="3"/>
      <dgm:spPr/>
    </dgm:pt>
    <dgm:pt modelId="{5297BD87-8EB1-46D4-A7C1-C230D79C6677}" type="pres">
      <dgm:prSet presAssocID="{77EEA845-46D6-4141-97D6-7AE10F0882EC}" presName="rootConnector" presStyleLbl="node1" presStyleIdx="0" presStyleCnt="3"/>
      <dgm:spPr/>
    </dgm:pt>
    <dgm:pt modelId="{581DB116-A1BE-43FC-86ED-CF8AA5D6B7D6}" type="pres">
      <dgm:prSet presAssocID="{77EEA845-46D6-4141-97D6-7AE10F0882EC}" presName="childShape" presStyleCnt="0"/>
      <dgm:spPr/>
    </dgm:pt>
    <dgm:pt modelId="{4A3FF424-B904-4E9F-9747-C039540FEDAC}" type="pres">
      <dgm:prSet presAssocID="{D81BDA7E-3FD9-4BEE-A77B-264F0FD8D2CF}" presName="Name13" presStyleLbl="parChTrans1D2" presStyleIdx="0" presStyleCnt="4"/>
      <dgm:spPr/>
    </dgm:pt>
    <dgm:pt modelId="{66846AF2-9108-4D5B-BD2F-B85678AC8E70}" type="pres">
      <dgm:prSet presAssocID="{B229A29A-02E3-417C-854F-717EA9116C30}" presName="childText" presStyleLbl="bgAcc1" presStyleIdx="0" presStyleCnt="4">
        <dgm:presLayoutVars>
          <dgm:bulletEnabled val="1"/>
        </dgm:presLayoutVars>
      </dgm:prSet>
      <dgm:spPr/>
    </dgm:pt>
    <dgm:pt modelId="{0632D8F6-FA11-43DF-869C-B74061D07299}" type="pres">
      <dgm:prSet presAssocID="{1583DDD4-42B3-4B94-A8BC-17217BC895B5}" presName="root" presStyleCnt="0"/>
      <dgm:spPr/>
    </dgm:pt>
    <dgm:pt modelId="{6B61168E-77B2-4BD4-B25C-E5C04C5ACF5A}" type="pres">
      <dgm:prSet presAssocID="{1583DDD4-42B3-4B94-A8BC-17217BC895B5}" presName="rootComposite" presStyleCnt="0"/>
      <dgm:spPr/>
    </dgm:pt>
    <dgm:pt modelId="{4F4951DD-F048-4B35-9AFE-9B8268DC9B48}" type="pres">
      <dgm:prSet presAssocID="{1583DDD4-42B3-4B94-A8BC-17217BC895B5}" presName="rootText" presStyleLbl="node1" presStyleIdx="1" presStyleCnt="3" custLinFactNeighborX="25801" custLinFactNeighborY="1718"/>
      <dgm:spPr/>
    </dgm:pt>
    <dgm:pt modelId="{610E9C86-B826-445A-BF0E-9CB92473E0F7}" type="pres">
      <dgm:prSet presAssocID="{1583DDD4-42B3-4B94-A8BC-17217BC895B5}" presName="rootConnector" presStyleLbl="node1" presStyleIdx="1" presStyleCnt="3"/>
      <dgm:spPr/>
    </dgm:pt>
    <dgm:pt modelId="{A9D997D3-F142-44A3-9918-7773C730963D}" type="pres">
      <dgm:prSet presAssocID="{1583DDD4-42B3-4B94-A8BC-17217BC895B5}" presName="childShape" presStyleCnt="0"/>
      <dgm:spPr/>
    </dgm:pt>
    <dgm:pt modelId="{647F8D42-A3BF-414F-B5EF-FB1904A0229B}" type="pres">
      <dgm:prSet presAssocID="{A91EE946-981F-4825-9806-CE0863026A32}" presName="Name13" presStyleLbl="parChTrans1D2" presStyleIdx="1" presStyleCnt="4"/>
      <dgm:spPr/>
    </dgm:pt>
    <dgm:pt modelId="{2F19CB21-E5E8-4470-A971-D8B65CF06B13}" type="pres">
      <dgm:prSet presAssocID="{7D41473F-B0A8-4085-9D00-3AA9856683B2}" presName="childText" presStyleLbl="bgAcc1" presStyleIdx="1" presStyleCnt="4" custLinFactNeighborX="23621" custLinFactNeighborY="343">
        <dgm:presLayoutVars>
          <dgm:bulletEnabled val="1"/>
        </dgm:presLayoutVars>
      </dgm:prSet>
      <dgm:spPr/>
    </dgm:pt>
    <dgm:pt modelId="{47C9313E-793B-40C2-BF9C-48FB67A44C5A}" type="pres">
      <dgm:prSet presAssocID="{8FC44F6F-4A2D-4B2A-B59B-8B351ACCF5DD}" presName="Name13" presStyleLbl="parChTrans1D2" presStyleIdx="2" presStyleCnt="4"/>
      <dgm:spPr/>
    </dgm:pt>
    <dgm:pt modelId="{08FC330F-8FC0-46B7-B7BD-D07F4DFCD28C}" type="pres">
      <dgm:prSet presAssocID="{0A0CB92D-5812-493E-B22B-2CDFD1538506}" presName="childText" presStyleLbl="bgAcc1" presStyleIdx="2" presStyleCnt="4" custLinFactNeighborX="25231" custLinFactNeighborY="859">
        <dgm:presLayoutVars>
          <dgm:bulletEnabled val="1"/>
        </dgm:presLayoutVars>
      </dgm:prSet>
      <dgm:spPr/>
    </dgm:pt>
    <dgm:pt modelId="{E7B9C210-7211-4C37-BDC2-098EE79B7F76}" type="pres">
      <dgm:prSet presAssocID="{BE8D197A-79BB-4930-9E7E-0941B0E8AD1C}" presName="root" presStyleCnt="0"/>
      <dgm:spPr/>
    </dgm:pt>
    <dgm:pt modelId="{21633BF6-0AE6-4CC5-B132-3AFCF37516D7}" type="pres">
      <dgm:prSet presAssocID="{BE8D197A-79BB-4930-9E7E-0941B0E8AD1C}" presName="rootComposite" presStyleCnt="0"/>
      <dgm:spPr/>
    </dgm:pt>
    <dgm:pt modelId="{3B92FB28-A3BA-41E9-A75D-07E26420D6FB}" type="pres">
      <dgm:prSet presAssocID="{BE8D197A-79BB-4930-9E7E-0941B0E8AD1C}" presName="rootText" presStyleLbl="node1" presStyleIdx="2" presStyleCnt="3" custLinFactNeighborX="53683" custLinFactNeighborY="1132"/>
      <dgm:spPr/>
    </dgm:pt>
    <dgm:pt modelId="{9D9CFABD-C230-495C-8519-D2C61A25D018}" type="pres">
      <dgm:prSet presAssocID="{BE8D197A-79BB-4930-9E7E-0941B0E8AD1C}" presName="rootConnector" presStyleLbl="node1" presStyleIdx="2" presStyleCnt="3"/>
      <dgm:spPr/>
    </dgm:pt>
    <dgm:pt modelId="{7A0BC91C-4329-498F-99AB-E2721A3A0058}" type="pres">
      <dgm:prSet presAssocID="{BE8D197A-79BB-4930-9E7E-0941B0E8AD1C}" presName="childShape" presStyleCnt="0"/>
      <dgm:spPr/>
    </dgm:pt>
    <dgm:pt modelId="{CEF03AB8-13B4-49C2-B5DF-A7AFEBDB7852}" type="pres">
      <dgm:prSet presAssocID="{CA4FFD04-58EE-4C9F-8F68-9100FFFC900A}" presName="Name13" presStyleLbl="parChTrans1D2" presStyleIdx="3" presStyleCnt="4"/>
      <dgm:spPr/>
    </dgm:pt>
    <dgm:pt modelId="{1260BE51-2C0D-4C27-8703-3AF0436BD06B}" type="pres">
      <dgm:prSet presAssocID="{11DD7105-1AFE-4781-95B7-2747C9AE70F3}" presName="childText" presStyleLbl="bgAcc1" presStyleIdx="3" presStyleCnt="4" custLinFactNeighborX="61360" custLinFactNeighborY="26627">
        <dgm:presLayoutVars>
          <dgm:bulletEnabled val="1"/>
        </dgm:presLayoutVars>
      </dgm:prSet>
      <dgm:spPr/>
    </dgm:pt>
  </dgm:ptLst>
  <dgm:cxnLst>
    <dgm:cxn modelId="{CF958D0F-B3FF-4368-9F7B-D31E95B0F298}" type="presOf" srcId="{77EEA845-46D6-4141-97D6-7AE10F0882EC}" destId="{274F9623-AB9F-49B2-80C0-7A527C47EEE9}" srcOrd="0" destOrd="0" presId="urn:microsoft.com/office/officeart/2005/8/layout/hierarchy3"/>
    <dgm:cxn modelId="{BE232F22-0E26-4E5A-9CE1-F953388F6390}" srcId="{945A3BD3-DEC4-4EB0-9E19-7F7CA8FD731A}" destId="{1583DDD4-42B3-4B94-A8BC-17217BC895B5}" srcOrd="1" destOrd="0" parTransId="{06AAFE1A-5EAC-4002-A117-2BF7CA4CFC83}" sibTransId="{0800B5B7-D15C-4C6B-B518-61138B907F38}"/>
    <dgm:cxn modelId="{881D5223-99A7-4297-A4A3-9F983FC3CFDC}" type="presOf" srcId="{8FC44F6F-4A2D-4B2A-B59B-8B351ACCF5DD}" destId="{47C9313E-793B-40C2-BF9C-48FB67A44C5A}" srcOrd="0" destOrd="0" presId="urn:microsoft.com/office/officeart/2005/8/layout/hierarchy3"/>
    <dgm:cxn modelId="{D0729934-7D09-47F2-A30F-A8E7E06E5FF8}" srcId="{BE8D197A-79BB-4930-9E7E-0941B0E8AD1C}" destId="{11DD7105-1AFE-4781-95B7-2747C9AE70F3}" srcOrd="0" destOrd="0" parTransId="{CA4FFD04-58EE-4C9F-8F68-9100FFFC900A}" sibTransId="{8FFF760A-8CF7-455B-8665-71D0E0D95165}"/>
    <dgm:cxn modelId="{6825A335-05EF-4FC5-963D-CB8023A84FF1}" type="presOf" srcId="{CA4FFD04-58EE-4C9F-8F68-9100FFFC900A}" destId="{CEF03AB8-13B4-49C2-B5DF-A7AFEBDB7852}" srcOrd="0" destOrd="0" presId="urn:microsoft.com/office/officeart/2005/8/layout/hierarchy3"/>
    <dgm:cxn modelId="{6956E13E-1578-45E6-A081-28B77FA1E4E3}" type="presOf" srcId="{B229A29A-02E3-417C-854F-717EA9116C30}" destId="{66846AF2-9108-4D5B-BD2F-B85678AC8E70}" srcOrd="0" destOrd="0" presId="urn:microsoft.com/office/officeart/2005/8/layout/hierarchy3"/>
    <dgm:cxn modelId="{72EDDB3F-0F9C-403A-84D0-41FDEDC9D62E}" type="presOf" srcId="{A91EE946-981F-4825-9806-CE0863026A32}" destId="{647F8D42-A3BF-414F-B5EF-FB1904A0229B}" srcOrd="0" destOrd="0" presId="urn:microsoft.com/office/officeart/2005/8/layout/hierarchy3"/>
    <dgm:cxn modelId="{CAD0AF4A-2222-4D25-8531-D64E11ECFFBD}" type="presOf" srcId="{7D41473F-B0A8-4085-9D00-3AA9856683B2}" destId="{2F19CB21-E5E8-4470-A971-D8B65CF06B13}" srcOrd="0" destOrd="0" presId="urn:microsoft.com/office/officeart/2005/8/layout/hierarchy3"/>
    <dgm:cxn modelId="{D4C3FE51-173D-404E-9FF4-BEDF7ED82872}" type="presOf" srcId="{11DD7105-1AFE-4781-95B7-2747C9AE70F3}" destId="{1260BE51-2C0D-4C27-8703-3AF0436BD06B}" srcOrd="0" destOrd="0" presId="urn:microsoft.com/office/officeart/2005/8/layout/hierarchy3"/>
    <dgm:cxn modelId="{33FA7756-D27B-4974-A389-905E7B1CA141}" srcId="{1583DDD4-42B3-4B94-A8BC-17217BC895B5}" destId="{0A0CB92D-5812-493E-B22B-2CDFD1538506}" srcOrd="1" destOrd="0" parTransId="{8FC44F6F-4A2D-4B2A-B59B-8B351ACCF5DD}" sibTransId="{5BA1563B-8653-42B4-83E0-D9A24274F312}"/>
    <dgm:cxn modelId="{78E56177-7959-414E-A854-0D9038830075}" srcId="{945A3BD3-DEC4-4EB0-9E19-7F7CA8FD731A}" destId="{77EEA845-46D6-4141-97D6-7AE10F0882EC}" srcOrd="0" destOrd="0" parTransId="{969BDB10-6458-4D87-BDBD-9A9938ECB15A}" sibTransId="{D1186921-1200-4963-8F96-3DF7E492F2D5}"/>
    <dgm:cxn modelId="{B5554880-69CE-40F8-9A64-33927A7BB703}" type="presOf" srcId="{77EEA845-46D6-4141-97D6-7AE10F0882EC}" destId="{5297BD87-8EB1-46D4-A7C1-C230D79C6677}" srcOrd="1" destOrd="0" presId="urn:microsoft.com/office/officeart/2005/8/layout/hierarchy3"/>
    <dgm:cxn modelId="{AF86AD87-A41E-452A-B018-3FBD769A309F}" type="presOf" srcId="{BE8D197A-79BB-4930-9E7E-0941B0E8AD1C}" destId="{9D9CFABD-C230-495C-8519-D2C61A25D018}" srcOrd="1" destOrd="0" presId="urn:microsoft.com/office/officeart/2005/8/layout/hierarchy3"/>
    <dgm:cxn modelId="{BFB4C28B-5CD5-43CB-93EE-69A50CDEC5C1}" srcId="{77EEA845-46D6-4141-97D6-7AE10F0882EC}" destId="{B229A29A-02E3-417C-854F-717EA9116C30}" srcOrd="0" destOrd="0" parTransId="{D81BDA7E-3FD9-4BEE-A77B-264F0FD8D2CF}" sibTransId="{64F1496B-F531-45E0-B415-8FA540D4EB44}"/>
    <dgm:cxn modelId="{565DD48C-F354-4C98-8B5B-903AF39E6F0F}" type="presOf" srcId="{BE8D197A-79BB-4930-9E7E-0941B0E8AD1C}" destId="{3B92FB28-A3BA-41E9-A75D-07E26420D6FB}" srcOrd="0" destOrd="0" presId="urn:microsoft.com/office/officeart/2005/8/layout/hierarchy3"/>
    <dgm:cxn modelId="{19A17A8D-E241-48B8-A5BB-532708696F29}" type="presOf" srcId="{D81BDA7E-3FD9-4BEE-A77B-264F0FD8D2CF}" destId="{4A3FF424-B904-4E9F-9747-C039540FEDAC}" srcOrd="0" destOrd="0" presId="urn:microsoft.com/office/officeart/2005/8/layout/hierarchy3"/>
    <dgm:cxn modelId="{8C57CF93-9568-4ED8-ADFC-3CCF90F2190F}" type="presOf" srcId="{0A0CB92D-5812-493E-B22B-2CDFD1538506}" destId="{08FC330F-8FC0-46B7-B7BD-D07F4DFCD28C}" srcOrd="0" destOrd="0" presId="urn:microsoft.com/office/officeart/2005/8/layout/hierarchy3"/>
    <dgm:cxn modelId="{6B38D599-0F3D-4A21-8618-162B08828458}" type="presOf" srcId="{1583DDD4-42B3-4B94-A8BC-17217BC895B5}" destId="{4F4951DD-F048-4B35-9AFE-9B8268DC9B48}" srcOrd="0" destOrd="0" presId="urn:microsoft.com/office/officeart/2005/8/layout/hierarchy3"/>
    <dgm:cxn modelId="{9E686CC2-684A-48E3-B2D7-65B4442EE902}" srcId="{1583DDD4-42B3-4B94-A8BC-17217BC895B5}" destId="{7D41473F-B0A8-4085-9D00-3AA9856683B2}" srcOrd="0" destOrd="0" parTransId="{A91EE946-981F-4825-9806-CE0863026A32}" sibTransId="{0D941B12-4880-46C4-BDB0-A840346018FC}"/>
    <dgm:cxn modelId="{944745C5-086A-4EA3-9FE6-5BB3600BD0EC}" type="presOf" srcId="{945A3BD3-DEC4-4EB0-9E19-7F7CA8FD731A}" destId="{097E1E18-3C39-4CF7-AED3-6045BF71C370}" srcOrd="0" destOrd="0" presId="urn:microsoft.com/office/officeart/2005/8/layout/hierarchy3"/>
    <dgm:cxn modelId="{7EEF27D7-E1FA-4230-9857-F9FCC7DF9459}" type="presOf" srcId="{1583DDD4-42B3-4B94-A8BC-17217BC895B5}" destId="{610E9C86-B826-445A-BF0E-9CB92473E0F7}" srcOrd="1" destOrd="0" presId="urn:microsoft.com/office/officeart/2005/8/layout/hierarchy3"/>
    <dgm:cxn modelId="{C2297CE1-6B11-4D7F-8454-B982C912392A}" srcId="{945A3BD3-DEC4-4EB0-9E19-7F7CA8FD731A}" destId="{BE8D197A-79BB-4930-9E7E-0941B0E8AD1C}" srcOrd="2" destOrd="0" parTransId="{DC96CE8B-4235-4FCB-AC17-05DF06B95FB0}" sibTransId="{B6A9CE1C-1F8F-4E27-BDF3-67EA41E9C627}"/>
    <dgm:cxn modelId="{9F0BDB08-2DA9-4C62-8640-445B65071D86}" type="presParOf" srcId="{097E1E18-3C39-4CF7-AED3-6045BF71C370}" destId="{6889D2B4-EA6A-4E86-B634-AC2CE9EFA3A1}" srcOrd="0" destOrd="0" presId="urn:microsoft.com/office/officeart/2005/8/layout/hierarchy3"/>
    <dgm:cxn modelId="{52A75D15-469A-43AD-8C2C-26AD126C733A}" type="presParOf" srcId="{6889D2B4-EA6A-4E86-B634-AC2CE9EFA3A1}" destId="{5DD494B3-D7D6-48EF-9EC2-C52C3685E290}" srcOrd="0" destOrd="0" presId="urn:microsoft.com/office/officeart/2005/8/layout/hierarchy3"/>
    <dgm:cxn modelId="{2313F5FE-3412-4934-9D43-F9A0D11DB0B0}" type="presParOf" srcId="{5DD494B3-D7D6-48EF-9EC2-C52C3685E290}" destId="{274F9623-AB9F-49B2-80C0-7A527C47EEE9}" srcOrd="0" destOrd="0" presId="urn:microsoft.com/office/officeart/2005/8/layout/hierarchy3"/>
    <dgm:cxn modelId="{0CF3620B-37BC-4B8A-A10F-A866B6E7F8E0}" type="presParOf" srcId="{5DD494B3-D7D6-48EF-9EC2-C52C3685E290}" destId="{5297BD87-8EB1-46D4-A7C1-C230D79C6677}" srcOrd="1" destOrd="0" presId="urn:microsoft.com/office/officeart/2005/8/layout/hierarchy3"/>
    <dgm:cxn modelId="{689F1674-7E63-405F-9968-4A7CF5D1C638}" type="presParOf" srcId="{6889D2B4-EA6A-4E86-B634-AC2CE9EFA3A1}" destId="{581DB116-A1BE-43FC-86ED-CF8AA5D6B7D6}" srcOrd="1" destOrd="0" presId="urn:microsoft.com/office/officeart/2005/8/layout/hierarchy3"/>
    <dgm:cxn modelId="{BF5DD8AD-E836-40BC-9B25-4ED8697342B1}" type="presParOf" srcId="{581DB116-A1BE-43FC-86ED-CF8AA5D6B7D6}" destId="{4A3FF424-B904-4E9F-9747-C039540FEDAC}" srcOrd="0" destOrd="0" presId="urn:microsoft.com/office/officeart/2005/8/layout/hierarchy3"/>
    <dgm:cxn modelId="{8EFDA304-B851-4BCA-9BCB-979668F152B3}" type="presParOf" srcId="{581DB116-A1BE-43FC-86ED-CF8AA5D6B7D6}" destId="{66846AF2-9108-4D5B-BD2F-B85678AC8E70}" srcOrd="1" destOrd="0" presId="urn:microsoft.com/office/officeart/2005/8/layout/hierarchy3"/>
    <dgm:cxn modelId="{6F7A8648-B0A9-419D-A4D3-E799266E2C6D}" type="presParOf" srcId="{097E1E18-3C39-4CF7-AED3-6045BF71C370}" destId="{0632D8F6-FA11-43DF-869C-B74061D07299}" srcOrd="1" destOrd="0" presId="urn:microsoft.com/office/officeart/2005/8/layout/hierarchy3"/>
    <dgm:cxn modelId="{BAA3626C-FCCD-4AC1-A863-58C56DFB17B8}" type="presParOf" srcId="{0632D8F6-FA11-43DF-869C-B74061D07299}" destId="{6B61168E-77B2-4BD4-B25C-E5C04C5ACF5A}" srcOrd="0" destOrd="0" presId="urn:microsoft.com/office/officeart/2005/8/layout/hierarchy3"/>
    <dgm:cxn modelId="{605F2D2E-C7C1-498C-810E-31C641E03B94}" type="presParOf" srcId="{6B61168E-77B2-4BD4-B25C-E5C04C5ACF5A}" destId="{4F4951DD-F048-4B35-9AFE-9B8268DC9B48}" srcOrd="0" destOrd="0" presId="urn:microsoft.com/office/officeart/2005/8/layout/hierarchy3"/>
    <dgm:cxn modelId="{5D2D6C39-D065-4F0C-8C78-00049798E8B4}" type="presParOf" srcId="{6B61168E-77B2-4BD4-B25C-E5C04C5ACF5A}" destId="{610E9C86-B826-445A-BF0E-9CB92473E0F7}" srcOrd="1" destOrd="0" presId="urn:microsoft.com/office/officeart/2005/8/layout/hierarchy3"/>
    <dgm:cxn modelId="{E6E5F2FC-6782-40B7-84DD-D2B060811451}" type="presParOf" srcId="{0632D8F6-FA11-43DF-869C-B74061D07299}" destId="{A9D997D3-F142-44A3-9918-7773C730963D}" srcOrd="1" destOrd="0" presId="urn:microsoft.com/office/officeart/2005/8/layout/hierarchy3"/>
    <dgm:cxn modelId="{0CD3F164-7AC5-4F71-BBA7-411513B4FCA4}" type="presParOf" srcId="{A9D997D3-F142-44A3-9918-7773C730963D}" destId="{647F8D42-A3BF-414F-B5EF-FB1904A0229B}" srcOrd="0" destOrd="0" presId="urn:microsoft.com/office/officeart/2005/8/layout/hierarchy3"/>
    <dgm:cxn modelId="{72F37542-8CC2-4F24-B380-28B9DF5F340F}" type="presParOf" srcId="{A9D997D3-F142-44A3-9918-7773C730963D}" destId="{2F19CB21-E5E8-4470-A971-D8B65CF06B13}" srcOrd="1" destOrd="0" presId="urn:microsoft.com/office/officeart/2005/8/layout/hierarchy3"/>
    <dgm:cxn modelId="{6A8B39B4-FC27-48AB-97BB-183FF058FB2E}" type="presParOf" srcId="{A9D997D3-F142-44A3-9918-7773C730963D}" destId="{47C9313E-793B-40C2-BF9C-48FB67A44C5A}" srcOrd="2" destOrd="0" presId="urn:microsoft.com/office/officeart/2005/8/layout/hierarchy3"/>
    <dgm:cxn modelId="{3F298706-7757-4068-8A2F-56D3B8503C21}" type="presParOf" srcId="{A9D997D3-F142-44A3-9918-7773C730963D}" destId="{08FC330F-8FC0-46B7-B7BD-D07F4DFCD28C}" srcOrd="3" destOrd="0" presId="urn:microsoft.com/office/officeart/2005/8/layout/hierarchy3"/>
    <dgm:cxn modelId="{997E2A9D-92FD-494E-B1AB-131D7811902B}" type="presParOf" srcId="{097E1E18-3C39-4CF7-AED3-6045BF71C370}" destId="{E7B9C210-7211-4C37-BDC2-098EE79B7F76}" srcOrd="2" destOrd="0" presId="urn:microsoft.com/office/officeart/2005/8/layout/hierarchy3"/>
    <dgm:cxn modelId="{FB52DC99-6124-4485-AF69-32860895EB58}" type="presParOf" srcId="{E7B9C210-7211-4C37-BDC2-098EE79B7F76}" destId="{21633BF6-0AE6-4CC5-B132-3AFCF37516D7}" srcOrd="0" destOrd="0" presId="urn:microsoft.com/office/officeart/2005/8/layout/hierarchy3"/>
    <dgm:cxn modelId="{06231E95-4F2E-48CE-850C-212332B60141}" type="presParOf" srcId="{21633BF6-0AE6-4CC5-B132-3AFCF37516D7}" destId="{3B92FB28-A3BA-41E9-A75D-07E26420D6FB}" srcOrd="0" destOrd="0" presId="urn:microsoft.com/office/officeart/2005/8/layout/hierarchy3"/>
    <dgm:cxn modelId="{F00F2E70-6E61-4425-993D-75E88BB927E2}" type="presParOf" srcId="{21633BF6-0AE6-4CC5-B132-3AFCF37516D7}" destId="{9D9CFABD-C230-495C-8519-D2C61A25D018}" srcOrd="1" destOrd="0" presId="urn:microsoft.com/office/officeart/2005/8/layout/hierarchy3"/>
    <dgm:cxn modelId="{092177BB-5BA7-4C73-8F26-E1C38957715B}" type="presParOf" srcId="{E7B9C210-7211-4C37-BDC2-098EE79B7F76}" destId="{7A0BC91C-4329-498F-99AB-E2721A3A0058}" srcOrd="1" destOrd="0" presId="urn:microsoft.com/office/officeart/2005/8/layout/hierarchy3"/>
    <dgm:cxn modelId="{13D56FA9-C22F-484C-B346-B66FB88892CE}" type="presParOf" srcId="{7A0BC91C-4329-498F-99AB-E2721A3A0058}" destId="{CEF03AB8-13B4-49C2-B5DF-A7AFEBDB7852}" srcOrd="0" destOrd="0" presId="urn:microsoft.com/office/officeart/2005/8/layout/hierarchy3"/>
    <dgm:cxn modelId="{DA32DA47-168C-4607-879A-D124602E52F9}" type="presParOf" srcId="{7A0BC91C-4329-498F-99AB-E2721A3A0058}" destId="{1260BE51-2C0D-4C27-8703-3AF0436BD06B}" srcOrd="1" destOrd="0" presId="urn:microsoft.com/office/officeart/2005/8/layout/hierarchy3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945E9-697E-4421-8959-1F44A7E3D890}">
      <dsp:nvSpPr>
        <dsp:cNvPr id="0" name=""/>
        <dsp:cNvSpPr/>
      </dsp:nvSpPr>
      <dsp:spPr>
        <a:xfrm rot="5400000">
          <a:off x="461125" y="1134764"/>
          <a:ext cx="961860" cy="10950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25AB3-FB77-4537-BA10-C95A92645811}">
      <dsp:nvSpPr>
        <dsp:cNvPr id="0" name=""/>
        <dsp:cNvSpPr/>
      </dsp:nvSpPr>
      <dsp:spPr>
        <a:xfrm>
          <a:off x="0" y="63036"/>
          <a:ext cx="4074700" cy="11333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县区：维护</a:t>
          </a:r>
          <a:r>
            <a:rPr lang="en-US" altLang="zh-CN" sz="2600" kern="1200" dirty="0"/>
            <a:t>+</a:t>
          </a:r>
          <a:r>
            <a:rPr lang="zh-CN" altLang="en-US" sz="2600" kern="1200" dirty="0"/>
            <a:t>审核</a:t>
          </a:r>
        </a:p>
      </dsp:txBody>
      <dsp:txXfrm>
        <a:off x="55338" y="118374"/>
        <a:ext cx="3964024" cy="1022715"/>
      </dsp:txXfrm>
    </dsp:sp>
    <dsp:sp modelId="{509F4138-F13F-473E-A01A-BBCBAF217360}">
      <dsp:nvSpPr>
        <dsp:cNvPr id="0" name=""/>
        <dsp:cNvSpPr/>
      </dsp:nvSpPr>
      <dsp:spPr>
        <a:xfrm>
          <a:off x="4446802" y="137095"/>
          <a:ext cx="1177656" cy="916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78521-65E1-4A27-A794-BBABA5E1A719}">
      <dsp:nvSpPr>
        <dsp:cNvPr id="0" name=""/>
        <dsp:cNvSpPr/>
      </dsp:nvSpPr>
      <dsp:spPr>
        <a:xfrm rot="5400000">
          <a:off x="2931411" y="2597337"/>
          <a:ext cx="961860" cy="109504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94AF2-E243-4856-811E-674C3823CCC7}">
      <dsp:nvSpPr>
        <dsp:cNvPr id="0" name=""/>
        <dsp:cNvSpPr/>
      </dsp:nvSpPr>
      <dsp:spPr>
        <a:xfrm>
          <a:off x="1467738" y="1474494"/>
          <a:ext cx="3401402" cy="11333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州市（含省本级）：维护</a:t>
          </a:r>
          <a:r>
            <a:rPr lang="en-US" altLang="zh-CN" sz="2600" kern="1200" dirty="0"/>
            <a:t>+</a:t>
          </a:r>
          <a:r>
            <a:rPr lang="zh-CN" altLang="en-US" sz="2600" kern="1200" dirty="0"/>
            <a:t>审核</a:t>
          </a:r>
        </a:p>
      </dsp:txBody>
      <dsp:txXfrm>
        <a:off x="1523076" y="1529832"/>
        <a:ext cx="3290726" cy="1022715"/>
      </dsp:txXfrm>
    </dsp:sp>
    <dsp:sp modelId="{44E59745-FF13-470D-9A08-743E96E920E2}">
      <dsp:nvSpPr>
        <dsp:cNvPr id="0" name=""/>
        <dsp:cNvSpPr/>
      </dsp:nvSpPr>
      <dsp:spPr>
        <a:xfrm>
          <a:off x="6066009" y="1410268"/>
          <a:ext cx="1177656" cy="916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E3943C-2450-4AE9-8C5A-CCFA77825D21}">
      <dsp:nvSpPr>
        <dsp:cNvPr id="0" name=""/>
        <dsp:cNvSpPr/>
      </dsp:nvSpPr>
      <dsp:spPr>
        <a:xfrm rot="5400000">
          <a:off x="5959014" y="3958431"/>
          <a:ext cx="961860" cy="9833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0F7B0-4ECD-4E21-9896-5ADB057C6FBC}">
      <dsp:nvSpPr>
        <dsp:cNvPr id="0" name=""/>
        <dsp:cNvSpPr/>
      </dsp:nvSpPr>
      <dsp:spPr>
        <a:xfrm>
          <a:off x="4006250" y="2813653"/>
          <a:ext cx="3025746" cy="11333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省级审核</a:t>
          </a:r>
        </a:p>
      </dsp:txBody>
      <dsp:txXfrm>
        <a:off x="4061588" y="2868991"/>
        <a:ext cx="2915070" cy="1022715"/>
      </dsp:txXfrm>
    </dsp:sp>
    <dsp:sp modelId="{C038D761-D6C9-4692-BFB6-77116C6DC27D}">
      <dsp:nvSpPr>
        <dsp:cNvPr id="0" name=""/>
        <dsp:cNvSpPr/>
      </dsp:nvSpPr>
      <dsp:spPr>
        <a:xfrm>
          <a:off x="7834037" y="2683441"/>
          <a:ext cx="1177656" cy="9160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C99DC-F19B-423B-9BC9-E8DEB8D3B8A1}">
      <dsp:nvSpPr>
        <dsp:cNvPr id="0" name=""/>
        <dsp:cNvSpPr/>
      </dsp:nvSpPr>
      <dsp:spPr>
        <a:xfrm>
          <a:off x="7013505" y="3877520"/>
          <a:ext cx="1619206" cy="113339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国家</a:t>
          </a:r>
        </a:p>
      </dsp:txBody>
      <dsp:txXfrm>
        <a:off x="7068843" y="3932858"/>
        <a:ext cx="1508530" cy="10227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2DAB8-37D3-4F48-82A1-E5785FCF327E}">
      <dsp:nvSpPr>
        <dsp:cNvPr id="0" name=""/>
        <dsp:cNvSpPr/>
      </dsp:nvSpPr>
      <dsp:spPr>
        <a:xfrm>
          <a:off x="0" y="282036"/>
          <a:ext cx="3301062" cy="9792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药店</a:t>
          </a:r>
        </a:p>
      </dsp:txBody>
      <dsp:txXfrm>
        <a:off x="0" y="282036"/>
        <a:ext cx="3301062" cy="979200"/>
      </dsp:txXfrm>
    </dsp:sp>
    <dsp:sp modelId="{6A8A4CDF-5072-43C1-9998-21971A0D69C0}">
      <dsp:nvSpPr>
        <dsp:cNvPr id="0" name=""/>
        <dsp:cNvSpPr/>
      </dsp:nvSpPr>
      <dsp:spPr>
        <a:xfrm>
          <a:off x="26030" y="1262871"/>
          <a:ext cx="3255771" cy="224575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300" kern="1200" dirty="0"/>
            <a:t>药店信息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300" kern="1200" dirty="0"/>
            <a:t>药师信息</a:t>
          </a:r>
        </a:p>
      </dsp:txBody>
      <dsp:txXfrm>
        <a:off x="26030" y="1262871"/>
        <a:ext cx="3255771" cy="2245753"/>
      </dsp:txXfrm>
    </dsp:sp>
    <dsp:sp modelId="{17185206-3C43-4E5F-9384-14F681366418}">
      <dsp:nvSpPr>
        <dsp:cNvPr id="0" name=""/>
        <dsp:cNvSpPr/>
      </dsp:nvSpPr>
      <dsp:spPr>
        <a:xfrm>
          <a:off x="3766596" y="283671"/>
          <a:ext cx="3301062" cy="9792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医疗机构</a:t>
          </a:r>
        </a:p>
      </dsp:txBody>
      <dsp:txXfrm>
        <a:off x="3766596" y="283671"/>
        <a:ext cx="3301062" cy="979200"/>
      </dsp:txXfrm>
    </dsp:sp>
    <dsp:sp modelId="{E81BBAE5-447D-4370-BEB9-5E498460BB84}">
      <dsp:nvSpPr>
        <dsp:cNvPr id="0" name=""/>
        <dsp:cNvSpPr/>
      </dsp:nvSpPr>
      <dsp:spPr>
        <a:xfrm>
          <a:off x="3781286" y="1262871"/>
          <a:ext cx="3271682" cy="224575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300" kern="1200" dirty="0"/>
            <a:t>医疗机构信息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300" kern="1200" dirty="0"/>
            <a:t>医保医师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300" kern="1200" dirty="0"/>
            <a:t>医保护士</a:t>
          </a:r>
        </a:p>
      </dsp:txBody>
      <dsp:txXfrm>
        <a:off x="3781286" y="1262871"/>
        <a:ext cx="3271682" cy="2245753"/>
      </dsp:txXfrm>
    </dsp:sp>
    <dsp:sp modelId="{6CFDAE7A-8BC2-4764-A470-E33A1CB941FF}">
      <dsp:nvSpPr>
        <dsp:cNvPr id="0" name=""/>
        <dsp:cNvSpPr/>
      </dsp:nvSpPr>
      <dsp:spPr>
        <a:xfrm>
          <a:off x="7529807" y="283671"/>
          <a:ext cx="3301062" cy="9792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kern="1200" dirty="0"/>
            <a:t>医保部门</a:t>
          </a:r>
        </a:p>
      </dsp:txBody>
      <dsp:txXfrm>
        <a:off x="7529807" y="283671"/>
        <a:ext cx="3301062" cy="979200"/>
      </dsp:txXfrm>
    </dsp:sp>
    <dsp:sp modelId="{AF25DE1C-B5C5-49DD-A689-5C401A7784F9}">
      <dsp:nvSpPr>
        <dsp:cNvPr id="0" name=""/>
        <dsp:cNvSpPr/>
      </dsp:nvSpPr>
      <dsp:spPr>
        <a:xfrm>
          <a:off x="7529807" y="1262871"/>
          <a:ext cx="3301062" cy="2245753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300" kern="1200" dirty="0"/>
            <a:t>两定信息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3300" kern="1200" dirty="0"/>
            <a:t>协议信息</a:t>
          </a:r>
        </a:p>
      </dsp:txBody>
      <dsp:txXfrm>
        <a:off x="7529807" y="1262871"/>
        <a:ext cx="3301062" cy="22457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F9623-AB9F-49B2-80C0-7A527C47EEE9}">
      <dsp:nvSpPr>
        <dsp:cNvPr id="0" name=""/>
        <dsp:cNvSpPr/>
      </dsp:nvSpPr>
      <dsp:spPr>
        <a:xfrm>
          <a:off x="1357914" y="1364"/>
          <a:ext cx="2150656" cy="1075328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医院、药店</a:t>
          </a:r>
        </a:p>
      </dsp:txBody>
      <dsp:txXfrm>
        <a:off x="1389409" y="32859"/>
        <a:ext cx="2087666" cy="1012338"/>
      </dsp:txXfrm>
    </dsp:sp>
    <dsp:sp modelId="{4A3FF424-B904-4E9F-9747-C039540FEDAC}">
      <dsp:nvSpPr>
        <dsp:cNvPr id="0" name=""/>
        <dsp:cNvSpPr/>
      </dsp:nvSpPr>
      <dsp:spPr>
        <a:xfrm>
          <a:off x="1572980" y="1076692"/>
          <a:ext cx="215065" cy="806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496"/>
              </a:lnTo>
              <a:lnTo>
                <a:pt x="215065" y="80649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46AF2-9108-4D5B-BD2F-B85678AC8E70}">
      <dsp:nvSpPr>
        <dsp:cNvPr id="0" name=""/>
        <dsp:cNvSpPr/>
      </dsp:nvSpPr>
      <dsp:spPr>
        <a:xfrm>
          <a:off x="1788046" y="1345524"/>
          <a:ext cx="1720525" cy="107532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信息维护</a:t>
          </a:r>
        </a:p>
      </dsp:txBody>
      <dsp:txXfrm>
        <a:off x="1819541" y="1377019"/>
        <a:ext cx="1657535" cy="1012338"/>
      </dsp:txXfrm>
    </dsp:sp>
    <dsp:sp modelId="{4F4951DD-F048-4B35-9AFE-9B8268DC9B48}">
      <dsp:nvSpPr>
        <dsp:cNvPr id="0" name=""/>
        <dsp:cNvSpPr/>
      </dsp:nvSpPr>
      <dsp:spPr>
        <a:xfrm>
          <a:off x="4601126" y="19838"/>
          <a:ext cx="2150656" cy="107532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州市、县区医保部门</a:t>
          </a:r>
        </a:p>
      </dsp:txBody>
      <dsp:txXfrm>
        <a:off x="4632621" y="51333"/>
        <a:ext cx="2087666" cy="1012338"/>
      </dsp:txXfrm>
    </dsp:sp>
    <dsp:sp modelId="{647F8D42-A3BF-414F-B5EF-FB1904A0229B}">
      <dsp:nvSpPr>
        <dsp:cNvPr id="0" name=""/>
        <dsp:cNvSpPr/>
      </dsp:nvSpPr>
      <dsp:spPr>
        <a:xfrm>
          <a:off x="4770472" y="1095166"/>
          <a:ext cx="91440" cy="7917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91710"/>
              </a:lnTo>
              <a:lnTo>
                <a:pt x="112300" y="79171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19CB21-E5E8-4470-A971-D8B65CF06B13}">
      <dsp:nvSpPr>
        <dsp:cNvPr id="0" name=""/>
        <dsp:cNvSpPr/>
      </dsp:nvSpPr>
      <dsp:spPr>
        <a:xfrm>
          <a:off x="4882772" y="1349213"/>
          <a:ext cx="1720525" cy="107532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定点协议信息维护</a:t>
          </a:r>
        </a:p>
      </dsp:txBody>
      <dsp:txXfrm>
        <a:off x="4914267" y="1380708"/>
        <a:ext cx="1657535" cy="1012338"/>
      </dsp:txXfrm>
    </dsp:sp>
    <dsp:sp modelId="{47C9313E-793B-40C2-BF9C-48FB67A44C5A}">
      <dsp:nvSpPr>
        <dsp:cNvPr id="0" name=""/>
        <dsp:cNvSpPr/>
      </dsp:nvSpPr>
      <dsp:spPr>
        <a:xfrm>
          <a:off x="4816192" y="1095166"/>
          <a:ext cx="94280" cy="2133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3546"/>
              </a:lnTo>
              <a:lnTo>
                <a:pt x="94280" y="2133546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C330F-8FC0-46B7-B7BD-D07F4DFCD28C}">
      <dsp:nvSpPr>
        <dsp:cNvPr id="0" name=""/>
        <dsp:cNvSpPr/>
      </dsp:nvSpPr>
      <dsp:spPr>
        <a:xfrm>
          <a:off x="4910472" y="2691049"/>
          <a:ext cx="1720525" cy="107532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审核</a:t>
          </a:r>
        </a:p>
      </dsp:txBody>
      <dsp:txXfrm>
        <a:off x="4941967" y="2722544"/>
        <a:ext cx="1657535" cy="1012338"/>
      </dsp:txXfrm>
    </dsp:sp>
    <dsp:sp modelId="{3B92FB28-A3BA-41E9-A75D-07E26420D6FB}">
      <dsp:nvSpPr>
        <dsp:cNvPr id="0" name=""/>
        <dsp:cNvSpPr/>
      </dsp:nvSpPr>
      <dsp:spPr>
        <a:xfrm>
          <a:off x="7889093" y="13537"/>
          <a:ext cx="2150656" cy="107532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省医保局</a:t>
          </a:r>
        </a:p>
      </dsp:txBody>
      <dsp:txXfrm>
        <a:off x="7920588" y="45032"/>
        <a:ext cx="2087666" cy="1012338"/>
      </dsp:txXfrm>
    </dsp:sp>
    <dsp:sp modelId="{CEF03AB8-13B4-49C2-B5DF-A7AFEBDB7852}">
      <dsp:nvSpPr>
        <dsp:cNvPr id="0" name=""/>
        <dsp:cNvSpPr/>
      </dsp:nvSpPr>
      <dsp:spPr>
        <a:xfrm>
          <a:off x="8104159" y="1088865"/>
          <a:ext cx="116242" cy="1080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51"/>
              </a:lnTo>
              <a:lnTo>
                <a:pt x="116242" y="108065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60BE51-2C0D-4C27-8703-3AF0436BD06B}">
      <dsp:nvSpPr>
        <dsp:cNvPr id="0" name=""/>
        <dsp:cNvSpPr/>
      </dsp:nvSpPr>
      <dsp:spPr>
        <a:xfrm>
          <a:off x="8220402" y="1631852"/>
          <a:ext cx="1720525" cy="107532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38100" rIns="5715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000" kern="1200" dirty="0"/>
            <a:t>审核</a:t>
          </a:r>
        </a:p>
      </dsp:txBody>
      <dsp:txXfrm>
        <a:off x="8251897" y="1663347"/>
        <a:ext cx="1657535" cy="1012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type="bentUpArrow" r:blip="" rot="90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type="bentArrow" r:blip="" rot="180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2459A-8875-4033-98C6-02923644E29D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A0AF4-0B8A-4FA6-9844-3FD3A33F06D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09F6B0C-6D1E-4F53-A8D4-0EE188F290A5}" type="datetime2">
              <a:rPr lang="zh-CN" altLang="en-US" smtClean="0"/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US" dirty="0"/>
              <a:t>单击此处编辑母版文本样式</a:t>
            </a:r>
            <a:endParaRPr lang="en-US" dirty="0"/>
          </a:p>
          <a:p>
            <a:pPr lvl="1" rtl="0"/>
            <a:r>
              <a:rPr lang="en-US" dirty="0"/>
              <a:t>第二级</a:t>
            </a:r>
            <a:endParaRPr lang="en-US" dirty="0"/>
          </a:p>
          <a:p>
            <a:pPr lvl="2" rtl="0"/>
            <a:r>
              <a:rPr lang="en-US" dirty="0"/>
              <a:t>第三级</a:t>
            </a:r>
            <a:endParaRPr lang="en-US" dirty="0"/>
          </a:p>
          <a:p>
            <a:pPr lvl="3" rtl="0"/>
            <a:r>
              <a:rPr lang="en-US" dirty="0"/>
              <a:t>第四级</a:t>
            </a:r>
            <a:endParaRPr lang="en-US" dirty="0"/>
          </a:p>
          <a:p>
            <a:pPr lvl="4" rtl="0"/>
            <a:r>
              <a:rPr lang="en-US" dirty="0"/>
              <a:t>第五级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noProof="0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93B0CF2-7F87-4E02-A248-870047730F99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altLang="zh-CN" noProof="0" smtClean="0"/>
            </a:fld>
            <a:endParaRPr lang="zh-CN" altLang="en-US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矩形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​​(S)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接连接符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zh-CN" altLang="en-US"/>
              <a:t>单击此处编辑母版副标题样式</a:t>
            </a:r>
            <a:endParaRPr kumimoji="0" lang="en-US" dirty="0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CD11CD66-A5DC-4DA4-9F16-86D76EE3D28C}" type="datetime2">
              <a:rPr lang="zh-CN" altLang="en-US" smtClean="0"/>
            </a:fld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en-US" dirty="0"/>
              <a:t>添加页脚</a:t>
            </a:r>
            <a:endParaRPr lang="en-US" dirty="0"/>
          </a:p>
        </p:txBody>
      </p:sp>
      <p:sp>
        <p:nvSpPr>
          <p:cNvPr id="27" name="幻灯片编号占位符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rtl="0" eaLnBrk="1" latinLnBrk="0" hangingPunct="1"/>
            <a:r>
              <a:rPr lang="zh-CN" altLang="en-US"/>
              <a:t>二级</a:t>
            </a:r>
            <a:endParaRPr lang="zh-CN" altLang="en-US"/>
          </a:p>
          <a:p>
            <a:pPr lvl="2" rtl="0" eaLnBrk="1" latinLnBrk="0" hangingPunct="1"/>
            <a:r>
              <a:rPr lang="zh-CN" altLang="en-US"/>
              <a:t>三级</a:t>
            </a:r>
            <a:endParaRPr lang="zh-CN" altLang="en-US"/>
          </a:p>
          <a:p>
            <a:pPr lvl="3" rtl="0" eaLnBrk="1" latinLnBrk="0" hangingPunct="1"/>
            <a:r>
              <a:rPr lang="zh-CN" altLang="en-US"/>
              <a:t>四级</a:t>
            </a:r>
            <a:endParaRPr lang="zh-CN" altLang="en-US"/>
          </a:p>
          <a:p>
            <a:pPr lvl="4" rtl="0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01956E-1F06-4164-BE4D-6DAEAD41794D}" type="datetime2">
              <a:rPr lang="zh-CN" altLang="en-US" smtClean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dirty="0"/>
              <a:t>添加页脚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rtl="0" eaLnBrk="1" latinLnBrk="0" hangingPunct="1"/>
            <a:r>
              <a:rPr lang="zh-CN" altLang="en-US"/>
              <a:t>二级</a:t>
            </a:r>
            <a:endParaRPr lang="zh-CN" altLang="en-US"/>
          </a:p>
          <a:p>
            <a:pPr lvl="2" rtl="0" eaLnBrk="1" latinLnBrk="0" hangingPunct="1"/>
            <a:r>
              <a:rPr lang="zh-CN" altLang="en-US"/>
              <a:t>三级</a:t>
            </a:r>
            <a:endParaRPr lang="zh-CN" altLang="en-US"/>
          </a:p>
          <a:p>
            <a:pPr lvl="3" rtl="0" eaLnBrk="1" latinLnBrk="0" hangingPunct="1"/>
            <a:r>
              <a:rPr lang="zh-CN" altLang="en-US"/>
              <a:t>四级</a:t>
            </a:r>
            <a:endParaRPr lang="zh-CN" altLang="en-US"/>
          </a:p>
          <a:p>
            <a:pPr lvl="4" rtl="0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6F4438-3803-4880-BD4A-05A7E0A21AC6}" type="datetime2">
              <a:rPr lang="zh-CN" altLang="en-US" smtClean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dirty="0"/>
              <a:t>添加页脚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rtl="0" eaLnBrk="1" latinLnBrk="0" hangingPunct="1"/>
            <a:r>
              <a:rPr lang="zh-CN" altLang="en-US"/>
              <a:t>二级</a:t>
            </a:r>
            <a:endParaRPr lang="zh-CN" altLang="en-US"/>
          </a:p>
          <a:p>
            <a:pPr lvl="2" rtl="0" eaLnBrk="1" latinLnBrk="0" hangingPunct="1"/>
            <a:r>
              <a:rPr lang="zh-CN" altLang="en-US"/>
              <a:t>三级</a:t>
            </a:r>
            <a:endParaRPr lang="zh-CN" altLang="en-US"/>
          </a:p>
          <a:p>
            <a:pPr lvl="3" rtl="0" eaLnBrk="1" latinLnBrk="0" hangingPunct="1"/>
            <a:r>
              <a:rPr lang="zh-CN" altLang="en-US"/>
              <a:t>四级</a:t>
            </a:r>
            <a:endParaRPr lang="zh-CN" altLang="en-US"/>
          </a:p>
          <a:p>
            <a:pPr lvl="4" rtl="0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45D8D3-C53C-4365-92C7-E8127B1A303F}" type="datetime2">
              <a:rPr lang="zh-CN" altLang="en-US" smtClean="0"/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dirty="0"/>
              <a:t>添加页脚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6F76AF-62D1-44AB-97DC-928467407F16}" type="datetime2">
              <a:rPr lang="zh-CN" altLang="en-US" smtClean="0"/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dirty="0"/>
              <a:t>添加页脚</a:t>
            </a:r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rtl="0" eaLnBrk="1" latinLnBrk="0" hangingPunct="1"/>
            <a:r>
              <a:rPr lang="zh-CN" altLang="en-US"/>
              <a:t>二级</a:t>
            </a:r>
            <a:endParaRPr lang="zh-CN" altLang="en-US"/>
          </a:p>
          <a:p>
            <a:pPr lvl="2" rtl="0" eaLnBrk="1" latinLnBrk="0" hangingPunct="1"/>
            <a:r>
              <a:rPr lang="zh-CN" altLang="en-US"/>
              <a:t>三级</a:t>
            </a:r>
            <a:endParaRPr lang="zh-CN" altLang="en-US"/>
          </a:p>
          <a:p>
            <a:pPr lvl="3" rtl="0" eaLnBrk="1" latinLnBrk="0" hangingPunct="1"/>
            <a:r>
              <a:rPr lang="zh-CN" altLang="en-US"/>
              <a:t>四级</a:t>
            </a:r>
            <a:endParaRPr lang="zh-CN" altLang="en-US"/>
          </a:p>
          <a:p>
            <a:pPr lvl="4" rtl="0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rtl="0" eaLnBrk="1" latinLnBrk="0" hangingPunct="1"/>
            <a:r>
              <a:rPr lang="zh-CN" altLang="en-US"/>
              <a:t>二级</a:t>
            </a:r>
            <a:endParaRPr lang="zh-CN" altLang="en-US"/>
          </a:p>
          <a:p>
            <a:pPr lvl="2" rtl="0" eaLnBrk="1" latinLnBrk="0" hangingPunct="1"/>
            <a:r>
              <a:rPr lang="zh-CN" altLang="en-US"/>
              <a:t>三级</a:t>
            </a:r>
            <a:endParaRPr lang="zh-CN" altLang="en-US"/>
          </a:p>
          <a:p>
            <a:pPr lvl="3" rtl="0" eaLnBrk="1" latinLnBrk="0" hangingPunct="1"/>
            <a:r>
              <a:rPr lang="zh-CN" altLang="en-US"/>
              <a:t>四级</a:t>
            </a:r>
            <a:endParaRPr lang="zh-CN" altLang="en-US"/>
          </a:p>
          <a:p>
            <a:pPr lvl="4" rtl="0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7DD1BF-0CA4-45C0-B145-3B71A9C91F32}" type="datetime2">
              <a:rPr lang="zh-CN" altLang="en-US" smtClean="0"/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dirty="0"/>
              <a:t>添加页脚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rtl="0" eaLnBrk="1" latinLnBrk="0" hangingPunct="1"/>
            <a:r>
              <a:rPr lang="zh-CN" altLang="en-US"/>
              <a:t>二级</a:t>
            </a:r>
            <a:endParaRPr lang="zh-CN" altLang="en-US"/>
          </a:p>
          <a:p>
            <a:pPr lvl="2" rtl="0" eaLnBrk="1" latinLnBrk="0" hangingPunct="1"/>
            <a:r>
              <a:rPr lang="zh-CN" altLang="en-US"/>
              <a:t>三级</a:t>
            </a:r>
            <a:endParaRPr lang="zh-CN" altLang="en-US"/>
          </a:p>
          <a:p>
            <a:pPr lvl="3" rtl="0" eaLnBrk="1" latinLnBrk="0" hangingPunct="1"/>
            <a:r>
              <a:rPr lang="zh-CN" altLang="en-US"/>
              <a:t>四级</a:t>
            </a:r>
            <a:endParaRPr lang="zh-CN" altLang="en-US"/>
          </a:p>
          <a:p>
            <a:pPr lvl="4" rtl="0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rtl="0" eaLnBrk="1" latinLnBrk="0" hangingPunct="1"/>
            <a:r>
              <a:rPr lang="zh-CN" altLang="en-US"/>
              <a:t>二级</a:t>
            </a:r>
            <a:endParaRPr lang="zh-CN" altLang="en-US"/>
          </a:p>
          <a:p>
            <a:pPr lvl="2" rtl="0" eaLnBrk="1" latinLnBrk="0" hangingPunct="1"/>
            <a:r>
              <a:rPr lang="zh-CN" altLang="en-US"/>
              <a:t>三级</a:t>
            </a:r>
            <a:endParaRPr lang="zh-CN" altLang="en-US"/>
          </a:p>
          <a:p>
            <a:pPr lvl="3" rtl="0" eaLnBrk="1" latinLnBrk="0" hangingPunct="1"/>
            <a:r>
              <a:rPr lang="zh-CN" altLang="en-US"/>
              <a:t>四级</a:t>
            </a:r>
            <a:endParaRPr lang="zh-CN" altLang="en-US"/>
          </a:p>
          <a:p>
            <a:pPr lvl="4" rtl="0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2F6F57-75CB-45F9-B36A-87034102BC28}" type="datetime2">
              <a:rPr lang="zh-CN" altLang="en-US" smtClean="0"/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dirty="0"/>
              <a:t>添加页脚</a:t>
            </a:r>
            <a:endParaRPr lang="en-US" dirty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078EEB-FFCC-4107-9E10-33B7696F266B}" type="datetime2">
              <a:rPr lang="zh-CN" altLang="en-US" smtClean="0"/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dirty="0"/>
              <a:t>添加页脚</a:t>
            </a:r>
            <a:endParaRPr 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45204D-C376-4E95-AA80-BE101B54CAA7}" type="datetime2">
              <a:rPr lang="zh-CN" altLang="en-US" smtClean="0"/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dirty="0"/>
              <a:t>添加页脚</a:t>
            </a:r>
            <a:endParaRPr 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题注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微软雅黑" panose="020B0503020204020204" pitchFamily="34" charset="-122"/>
                <a:cs typeface="+mj-cs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rtl="0" eaLnBrk="1" latinLnBrk="0" hangingPunct="1"/>
            <a:r>
              <a:rPr lang="zh-CN" altLang="en-US"/>
              <a:t>二级</a:t>
            </a:r>
            <a:endParaRPr lang="zh-CN" altLang="en-US"/>
          </a:p>
          <a:p>
            <a:pPr lvl="2" rtl="0" eaLnBrk="1" latinLnBrk="0" hangingPunct="1"/>
            <a:r>
              <a:rPr lang="zh-CN" altLang="en-US"/>
              <a:t>三级</a:t>
            </a:r>
            <a:endParaRPr lang="zh-CN" altLang="en-US"/>
          </a:p>
          <a:p>
            <a:pPr lvl="3" rtl="0" eaLnBrk="1" latinLnBrk="0" hangingPunct="1"/>
            <a:r>
              <a:rPr lang="zh-CN" altLang="en-US"/>
              <a:t>四级</a:t>
            </a:r>
            <a:endParaRPr lang="zh-CN" altLang="en-US"/>
          </a:p>
          <a:p>
            <a:pPr lvl="4" rtl="0" eaLnBrk="1" latinLnBrk="0" hangingPunct="1"/>
            <a:r>
              <a:rPr lang="zh-CN" altLang="en-US"/>
              <a:t>五级</a:t>
            </a:r>
            <a:endParaRPr kumimoji="0"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2B7A0D-F62E-4A31-8FE1-9C12BAFEE7E0}" type="datetime2">
              <a:rPr lang="zh-CN" altLang="en-US" smtClean="0"/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 dirty="0"/>
              <a:t>添加页脚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带题注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剪角矩形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n-US" sz="18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kumimoji="0" lang="en-US" dirty="0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rtl="0"/>
            <a:r>
              <a:rPr lang="zh-CN" altLang="en-US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8112245-B2EB-463D-A54F-27C0EBF0BB6B}" type="datetime2">
              <a:rPr lang="zh-CN" altLang="en-US" smtClean="0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添加页脚</a:t>
            </a:r>
            <a:endParaRPr 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01CF334-2D5C-4859-84A6-CA7E6E43FAEB}" type="slidenum">
              <a:rPr lang="en-US" smtClean="0"/>
            </a:fld>
            <a:endParaRPr lang="en-US"/>
          </a:p>
        </p:txBody>
      </p:sp>
      <p:sp>
        <p:nvSpPr>
          <p:cNvPr id="10" name="任意多边形 9"/>
          <p:cNvSpPr/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矩形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7" name="组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任意多边形 27"/>
              <p:cNvSpPr/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任意多边形(F) 28"/>
              <p:cNvSpPr/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31" name="组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任意多边形(F) 31"/>
                <p:cNvSpPr/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en-US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任意多边形 32"/>
                <p:cNvSpPr/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en-US" sz="18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en-US" dirty="0"/>
              <a:t>单击此处编辑母版标题样式</a:t>
            </a:r>
            <a:endParaRPr kumimoji="0" 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en-US" dirty="0"/>
              <a:t>单击此处编辑母版文本样式</a:t>
            </a:r>
            <a:endParaRPr lang="en-US" dirty="0"/>
          </a:p>
          <a:p>
            <a:pPr lvl="1" rtl="0" eaLnBrk="1" latinLnBrk="0" hangingPunct="1"/>
            <a:r>
              <a:rPr lang="en-US" dirty="0"/>
              <a:t>第二级</a:t>
            </a:r>
            <a:endParaRPr lang="en-US" dirty="0"/>
          </a:p>
          <a:p>
            <a:pPr lvl="2" rtl="0" eaLnBrk="1" latinLnBrk="0" hangingPunct="1"/>
            <a:r>
              <a:rPr lang="en-US" dirty="0"/>
              <a:t>第三级</a:t>
            </a:r>
            <a:endParaRPr lang="en-US" dirty="0"/>
          </a:p>
          <a:p>
            <a:pPr lvl="3" rtl="0" eaLnBrk="1" latinLnBrk="0" hangingPunct="1"/>
            <a:r>
              <a:rPr lang="en-US" dirty="0"/>
              <a:t>第四级</a:t>
            </a:r>
            <a:endParaRPr lang="en-US" dirty="0"/>
          </a:p>
          <a:p>
            <a:pPr lvl="4" rtl="0" eaLnBrk="1" latinLnBrk="0" hangingPunct="1"/>
            <a:r>
              <a:rPr lang="en-US" dirty="0"/>
              <a:t>第五级</a:t>
            </a:r>
            <a:endParaRPr 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A1BF8D8E-2417-46C9-A78C-AA0D8A744E10}" type="datetime2">
              <a:rPr lang="zh-CN" altLang="en-US" smtClean="0"/>
            </a:fld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r>
              <a:rPr lang="en-US" dirty="0"/>
              <a:t>添加页脚</a:t>
            </a:r>
            <a:endParaRPr lang="en-US" dirty="0"/>
          </a:p>
        </p:txBody>
      </p:sp>
      <p:sp>
        <p:nvSpPr>
          <p:cNvPr id="18" name="幻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401CF334-2D5C-4859-84A6-CA7E6E43FAEB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640080" indent="-247015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 panose="05020102010507070707"/>
        <a:buChar char=""/>
        <a:defRPr kumimoji="0"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914400" indent="-247015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188720" indent="-210185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1463040" indent="-210185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2233246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4400" dirty="0"/>
              <a:t>定点医疗机构、零售药店信息维护培训</a:t>
            </a:r>
            <a:endParaRPr lang="zh-CN" altLang="en-US" sz="44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711200" y="4220308"/>
            <a:ext cx="10472928" cy="1116623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云南省医保基金运行监测评估中心</a:t>
            </a:r>
            <a:endParaRPr lang="en-US" altLang="zh-CN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rtl="0"/>
            <a:r>
              <a:rPr lang="en-US" altLang="zh-CN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2020</a:t>
            </a:r>
            <a:r>
              <a:rPr lang="zh-CN" altLang="en-US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年</a:t>
            </a:r>
            <a:r>
              <a:rPr lang="en-US" altLang="zh-CN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1</a:t>
            </a:r>
            <a:r>
              <a:rPr lang="zh-CN" altLang="en-US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月</a:t>
            </a:r>
            <a:r>
              <a:rPr lang="en-US" altLang="zh-CN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20</a:t>
            </a:r>
            <a:r>
              <a:rPr lang="zh-CN" altLang="en-US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日</a:t>
            </a:r>
            <a:endParaRPr lang="zh-CN" altLang="en-US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rtl="0"/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18220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064" y="6259986"/>
            <a:ext cx="1011936" cy="598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步骤</a:t>
            </a:r>
            <a:r>
              <a:rPr lang="en-US" altLang="zh-CN" dirty="0"/>
              <a:t>1</a:t>
            </a:r>
            <a:r>
              <a:rPr lang="zh-CN" altLang="en-US" dirty="0"/>
              <a:t>：注册维护人员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599" y="1926776"/>
            <a:ext cx="9310255" cy="47837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102" y="5595178"/>
            <a:ext cx="2136898" cy="126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注册需要准备材料：</a:t>
            </a:r>
            <a:r>
              <a:rPr lang="en-US" altLang="zh-CN" dirty="0"/>
              <a:t>pdf</a:t>
            </a:r>
            <a:r>
              <a:rPr lang="zh-CN" altLang="en-US" dirty="0"/>
              <a:t>版身份证扫描件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927199"/>
            <a:ext cx="5751587" cy="480149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103856"/>
            <a:ext cx="4419600" cy="444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2877" y="0"/>
            <a:ext cx="10869123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1754909"/>
            <a:ext cx="3001818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4800" b="1" dirty="0"/>
              <a:t>步骤二：               授权</a:t>
            </a:r>
            <a:endParaRPr lang="zh-CN" altLang="en-US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138" y="865476"/>
            <a:ext cx="6200696" cy="209939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747491" cy="702905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5102" y="5595178"/>
            <a:ext cx="2136898" cy="126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24035"/>
            <a:ext cx="12192000" cy="516163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38254" y="783341"/>
            <a:ext cx="4812145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授权成功</a:t>
            </a:r>
            <a:endParaRPr lang="zh-CN" altLang="en-US" sz="4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dirty="0"/>
              <a:t>零售药店信息维护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5090" y="2438401"/>
            <a:ext cx="7130473" cy="38700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sz="6500" b="1" dirty="0"/>
              <a:t> 需要维护</a:t>
            </a:r>
            <a:r>
              <a:rPr lang="en-US" altLang="zh-CN" sz="6500" b="1" dirty="0"/>
              <a:t>2</a:t>
            </a:r>
            <a:r>
              <a:rPr lang="zh-CN" altLang="en-US" sz="6500" b="1" dirty="0"/>
              <a:t>项信息</a:t>
            </a:r>
            <a:endParaRPr lang="en-US" altLang="zh-CN" sz="6500" b="1" dirty="0"/>
          </a:p>
          <a:p>
            <a:endParaRPr lang="en-US" altLang="zh-CN" sz="6500" b="1" dirty="0"/>
          </a:p>
          <a:p>
            <a:pPr marL="0" indent="0">
              <a:buNone/>
            </a:pPr>
            <a:r>
              <a:rPr lang="en-US" altLang="zh-CN" sz="6500" b="1" dirty="0"/>
              <a:t> 1.</a:t>
            </a:r>
            <a:r>
              <a:rPr lang="zh-CN" altLang="en-US" sz="6500" b="1" dirty="0"/>
              <a:t>药店基本信息</a:t>
            </a:r>
            <a:endParaRPr lang="en-US" altLang="zh-CN" sz="6500" b="1" dirty="0"/>
          </a:p>
          <a:p>
            <a:endParaRPr lang="en-US" altLang="zh-CN" sz="6500" b="1" dirty="0"/>
          </a:p>
          <a:p>
            <a:pPr marL="0" indent="0">
              <a:buNone/>
            </a:pPr>
            <a:r>
              <a:rPr lang="en-US" altLang="zh-CN" sz="6500" b="1" dirty="0"/>
              <a:t> 2.</a:t>
            </a:r>
            <a:r>
              <a:rPr lang="zh-CN" altLang="en-US" sz="6500" b="1" dirty="0"/>
              <a:t>药师人员信息</a:t>
            </a:r>
            <a:endParaRPr lang="en-US" altLang="zh-CN" sz="6500" b="1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5102" y="5595178"/>
            <a:ext cx="2136898" cy="126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17818" y="304800"/>
            <a:ext cx="7564582" cy="1052945"/>
          </a:xfrm>
        </p:spPr>
        <p:txBody>
          <a:bodyPr/>
          <a:lstStyle/>
          <a:p>
            <a:r>
              <a:rPr lang="zh-CN" altLang="en-US" dirty="0"/>
              <a:t>维护药店信息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57745"/>
            <a:ext cx="12192000" cy="5652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975" y="1019175"/>
            <a:ext cx="11830050" cy="5838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64064" y="2872220"/>
            <a:ext cx="7239000" cy="32194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60436" y="1117600"/>
            <a:ext cx="5172364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800" b="1" dirty="0"/>
              <a:t>批量模板导入药店</a:t>
            </a:r>
            <a:endParaRPr lang="zh-CN" altLang="en-US" sz="48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102" y="5595178"/>
            <a:ext cx="2136898" cy="126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5380" y="17224"/>
            <a:ext cx="10796785" cy="68407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培训内容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481754" y="2584938"/>
            <a:ext cx="8100646" cy="3739662"/>
          </a:xfrm>
        </p:spPr>
        <p:txBody>
          <a:bodyPr rtlCol="0"/>
          <a:lstStyle/>
          <a:p>
            <a:pPr marL="0" indent="0">
              <a:buNone/>
            </a:pPr>
            <a:r>
              <a:rPr lang="zh-CN" altLang="zh-CN" sz="32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一、</a:t>
            </a:r>
            <a:r>
              <a:rPr lang="zh-CN" altLang="en-US" sz="32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工作目标</a:t>
            </a:r>
            <a:endParaRPr lang="zh-CN" altLang="zh-CN" sz="32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  <a:p>
            <a:pPr marL="0" indent="0">
              <a:buNone/>
            </a:pPr>
            <a:r>
              <a:rPr lang="en-US" altLang="zh-CN" sz="32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 </a:t>
            </a:r>
            <a:endParaRPr lang="zh-CN" altLang="zh-CN" sz="32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  <a:p>
            <a:pPr marL="0" indent="0">
              <a:buNone/>
            </a:pPr>
            <a:r>
              <a:rPr lang="zh-CN" altLang="zh-CN" sz="32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二、</a:t>
            </a:r>
            <a:r>
              <a:rPr lang="zh-CN" altLang="en-US" sz="32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维护</a:t>
            </a:r>
            <a:r>
              <a:rPr lang="zh-CN" altLang="zh-CN" sz="32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内容</a:t>
            </a:r>
            <a:endParaRPr lang="zh-CN" altLang="zh-CN" sz="32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  <a:p>
            <a:pPr marL="0" indent="0">
              <a:buNone/>
            </a:pPr>
            <a:r>
              <a:rPr lang="en-US" altLang="zh-CN" sz="32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 </a:t>
            </a:r>
            <a:endParaRPr lang="zh-CN" altLang="zh-CN" sz="32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  <a:p>
            <a:pPr marL="0" indent="0">
              <a:buNone/>
            </a:pPr>
            <a:r>
              <a:rPr lang="zh-CN" altLang="zh-CN" sz="3200" dirty="0">
                <a:latin typeface="方正黑体_GBK" panose="03000509000000000000" pitchFamily="65" charset="-122"/>
                <a:ea typeface="方正黑体_GBK" panose="03000509000000000000" pitchFamily="65" charset="-122"/>
              </a:rPr>
              <a:t>三、操作流程</a:t>
            </a:r>
            <a:endParaRPr lang="zh-CN" altLang="zh-CN" sz="3200" dirty="0">
              <a:latin typeface="方正黑体_GBK" panose="03000509000000000000" pitchFamily="65" charset="-122"/>
              <a:ea typeface="方正黑体_GBK" panose="03000509000000000000" pitchFamily="65" charset="-122"/>
            </a:endParaRPr>
          </a:p>
          <a:p>
            <a:pPr rtl="0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5102" y="5595178"/>
            <a:ext cx="2136898" cy="126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625310"/>
            <a:ext cx="12192000" cy="300636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43345" y="1034473"/>
            <a:ext cx="11231419" cy="132343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药店详细信息维护：</a:t>
            </a:r>
            <a:endParaRPr lang="en-US" altLang="zh-CN" sz="4400" dirty="0"/>
          </a:p>
          <a:p>
            <a:endParaRPr lang="en-US" altLang="zh-CN" dirty="0"/>
          </a:p>
          <a:p>
            <a:endParaRPr lang="zh-CN" altLang="en-US" dirty="0" err="1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087" y="498764"/>
            <a:ext cx="6057900" cy="3089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667" y="1009650"/>
            <a:ext cx="10338666" cy="5848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210646"/>
            <a:ext cx="12192000" cy="25241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36291" y="1473191"/>
            <a:ext cx="4535055" cy="7694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/>
              <a:t>药师信息维护</a:t>
            </a:r>
            <a:endParaRPr lang="zh-CN" altLang="en-US" sz="4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972175" cy="3638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14" y="2770909"/>
            <a:ext cx="7143586" cy="40870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dirty="0"/>
              <a:t>医疗机构信息维护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37382" y="2068945"/>
            <a:ext cx="6132945" cy="4516582"/>
          </a:xfrm>
        </p:spPr>
        <p:txBody>
          <a:bodyPr>
            <a:normAutofit/>
          </a:bodyPr>
          <a:lstStyle/>
          <a:p>
            <a:r>
              <a:rPr lang="zh-CN" altLang="en-US" sz="3300" b="1" dirty="0"/>
              <a:t>需要维护</a:t>
            </a:r>
            <a:r>
              <a:rPr lang="en-US" altLang="zh-CN" sz="3300" b="1" dirty="0"/>
              <a:t>3</a:t>
            </a:r>
            <a:r>
              <a:rPr lang="zh-CN" altLang="en-US" sz="3300" b="1" dirty="0"/>
              <a:t>项信息</a:t>
            </a:r>
            <a:endParaRPr lang="en-US" altLang="zh-CN" sz="3300" b="1" dirty="0"/>
          </a:p>
          <a:p>
            <a:endParaRPr lang="en-US" altLang="zh-CN" sz="3300" b="1" dirty="0"/>
          </a:p>
          <a:p>
            <a:pPr marL="0" indent="0">
              <a:buNone/>
            </a:pPr>
            <a:r>
              <a:rPr lang="en-US" altLang="zh-CN" sz="3300" b="1" dirty="0"/>
              <a:t> 1.</a:t>
            </a:r>
            <a:r>
              <a:rPr lang="zh-CN" altLang="en-US" sz="3300" b="1" dirty="0"/>
              <a:t>医疗机构基本信息</a:t>
            </a:r>
            <a:endParaRPr lang="en-US" altLang="zh-CN" sz="3300" b="1" dirty="0"/>
          </a:p>
          <a:p>
            <a:endParaRPr lang="en-US" altLang="zh-CN" sz="3300" b="1" dirty="0"/>
          </a:p>
          <a:p>
            <a:pPr marL="0" indent="0">
              <a:buNone/>
            </a:pPr>
            <a:r>
              <a:rPr lang="en-US" altLang="zh-CN" sz="3300" b="1" dirty="0"/>
              <a:t> 2.</a:t>
            </a:r>
            <a:r>
              <a:rPr lang="zh-CN" altLang="en-US" sz="3300" b="1" dirty="0"/>
              <a:t>医师人员信息</a:t>
            </a:r>
            <a:endParaRPr lang="en-US" altLang="zh-CN" sz="3300" b="1" dirty="0"/>
          </a:p>
          <a:p>
            <a:pPr marL="0" indent="0">
              <a:buNone/>
            </a:pPr>
            <a:endParaRPr lang="en-US" altLang="zh-CN" sz="3300" b="1" dirty="0"/>
          </a:p>
          <a:p>
            <a:pPr marL="0" indent="0">
              <a:buNone/>
            </a:pPr>
            <a:r>
              <a:rPr lang="en-US" altLang="zh-CN" sz="3300" b="1" dirty="0"/>
              <a:t> 3.</a:t>
            </a:r>
            <a:r>
              <a:rPr lang="zh-CN" altLang="en-US" sz="3300" b="1" dirty="0"/>
              <a:t>护士人员信息</a:t>
            </a:r>
            <a:endParaRPr lang="en-US" altLang="zh-CN" sz="3300" b="1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91" y="670859"/>
            <a:ext cx="12118109" cy="618714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5524" y="64571"/>
            <a:ext cx="3866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医疗机构信息维护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5" y="951345"/>
            <a:ext cx="12099636" cy="5906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95524" y="64571"/>
            <a:ext cx="3866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医师信息维护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11201"/>
            <a:ext cx="12192000" cy="61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95524" y="64571"/>
            <a:ext cx="3866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护士信息维护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73019"/>
            <a:ext cx="12067482" cy="55931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3294344" y="588244"/>
            <a:ext cx="5603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/>
              <a:t>医师、护士信息批量导入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dirty="0"/>
              <a:t>医保部门信息维护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539999"/>
            <a:ext cx="11360727" cy="4045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300" b="1" dirty="0"/>
              <a:t> </a:t>
            </a:r>
            <a:r>
              <a:rPr lang="zh-CN" altLang="en-US" sz="3300" b="1" dirty="0"/>
              <a:t>二项工作职责</a:t>
            </a:r>
            <a:endParaRPr lang="en-US" altLang="zh-CN" sz="3300" b="1" dirty="0"/>
          </a:p>
          <a:p>
            <a:endParaRPr lang="en-US" altLang="zh-CN" sz="3300" b="1" dirty="0"/>
          </a:p>
          <a:p>
            <a:pPr marL="0" indent="0">
              <a:buNone/>
            </a:pPr>
            <a:r>
              <a:rPr lang="en-US" altLang="zh-CN" sz="3300" b="1" dirty="0"/>
              <a:t> 1.</a:t>
            </a:r>
            <a:r>
              <a:rPr lang="zh-CN" altLang="en-US" sz="3300" b="1" dirty="0"/>
              <a:t>定点医药机构信息维护</a:t>
            </a:r>
            <a:endParaRPr lang="en-US" altLang="zh-CN" sz="3300" b="1" dirty="0"/>
          </a:p>
          <a:p>
            <a:pPr marL="0" indent="0">
              <a:buNone/>
            </a:pPr>
            <a:endParaRPr lang="en-US" altLang="zh-CN" sz="3300" b="1" dirty="0"/>
          </a:p>
          <a:p>
            <a:pPr marL="0" indent="0">
              <a:buNone/>
            </a:pPr>
            <a:r>
              <a:rPr lang="en-US" altLang="zh-CN" sz="3300" b="1" dirty="0"/>
              <a:t> 2.</a:t>
            </a:r>
            <a:r>
              <a:rPr lang="zh-CN" altLang="en-US" sz="3300" b="1" dirty="0"/>
              <a:t>定点协议信息维护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5102" y="5595178"/>
            <a:ext cx="2136898" cy="126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工作目标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5102" y="5595178"/>
            <a:ext cx="2136898" cy="126282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43" y="2327000"/>
            <a:ext cx="9329454" cy="2788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74800"/>
            <a:ext cx="12192000" cy="52832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0144" y="812800"/>
            <a:ext cx="11850255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/>
              <a:t>医疗机构基本信息维护（仅限本行政区内医疗机构）</a:t>
            </a:r>
            <a:endParaRPr lang="zh-CN" altLang="en-US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1419" y="888952"/>
            <a:ext cx="8660382" cy="59690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7781" y="2068945"/>
            <a:ext cx="4257963" cy="107721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定点医疗机构信息</a:t>
            </a:r>
            <a:endParaRPr lang="en-US" altLang="zh-CN" sz="3200" b="1" dirty="0"/>
          </a:p>
          <a:p>
            <a:r>
              <a:rPr lang="zh-CN" altLang="en-US" sz="3200" b="1" dirty="0"/>
              <a:t>批量导入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323850"/>
            <a:ext cx="12077700" cy="6210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33505"/>
            <a:ext cx="12192000" cy="46538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65018" y="1089891"/>
            <a:ext cx="10353964" cy="70788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/>
              <a:t>定点医疗机构协议信息维护（可以跨行政区）</a:t>
            </a:r>
            <a:endParaRPr lang="zh-CN" altLang="en-US" sz="40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102" y="5595178"/>
            <a:ext cx="2136898" cy="126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7162"/>
            <a:ext cx="12192000" cy="60208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dirty="0"/>
              <a:t>医保部门信息审核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2539999"/>
            <a:ext cx="11360727" cy="4045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300" b="1" dirty="0"/>
              <a:t> </a:t>
            </a:r>
            <a:r>
              <a:rPr lang="zh-CN" altLang="en-US" sz="3300" b="1" dirty="0"/>
              <a:t>二项工作职责</a:t>
            </a:r>
            <a:endParaRPr lang="en-US" altLang="zh-CN" sz="3300" b="1" dirty="0"/>
          </a:p>
          <a:p>
            <a:endParaRPr lang="en-US" altLang="zh-CN" sz="3300" b="1" dirty="0"/>
          </a:p>
          <a:p>
            <a:pPr marL="0" indent="0">
              <a:buNone/>
            </a:pPr>
            <a:r>
              <a:rPr lang="en-US" altLang="zh-CN" sz="3300" b="1" dirty="0"/>
              <a:t> 1.</a:t>
            </a:r>
            <a:r>
              <a:rPr lang="zh-CN" altLang="en-US" sz="3300" b="1" dirty="0"/>
              <a:t>审核定点医药机构维护信息</a:t>
            </a:r>
            <a:endParaRPr lang="en-US" altLang="zh-CN" sz="3300" b="1" dirty="0"/>
          </a:p>
          <a:p>
            <a:pPr marL="0" indent="0">
              <a:buNone/>
            </a:pPr>
            <a:endParaRPr lang="en-US" altLang="zh-CN" sz="3300" b="1" dirty="0"/>
          </a:p>
          <a:p>
            <a:pPr marL="0" indent="0">
              <a:buNone/>
            </a:pPr>
            <a:r>
              <a:rPr lang="en-US" altLang="zh-CN" sz="3300" b="1" dirty="0"/>
              <a:t> 2.</a:t>
            </a:r>
            <a:r>
              <a:rPr lang="zh-CN" altLang="en-US" sz="3300" b="1" dirty="0"/>
              <a:t>上报经过审核的信息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41158"/>
            <a:ext cx="12192000" cy="6416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4719" y="1126836"/>
            <a:ext cx="10227280" cy="56991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0836" y="2152073"/>
            <a:ext cx="1853883" cy="255454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注意：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3200" b="1" dirty="0"/>
              <a:t>“退回”</a:t>
            </a:r>
            <a:endParaRPr lang="en-US" altLang="zh-CN" sz="3200" b="1" dirty="0"/>
          </a:p>
          <a:p>
            <a:endParaRPr lang="en-US" altLang="zh-CN" sz="3200" b="1" dirty="0"/>
          </a:p>
          <a:p>
            <a:r>
              <a:rPr lang="zh-CN" altLang="en-US" sz="3200" b="1" dirty="0"/>
              <a:t>“返回”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52525"/>
            <a:ext cx="5153025" cy="57054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30116" y="2828835"/>
            <a:ext cx="6400800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医保部门信息编码维护人员</a:t>
            </a:r>
            <a:endParaRPr lang="en-US" altLang="zh-CN" sz="3600" b="1" dirty="0"/>
          </a:p>
          <a:p>
            <a:r>
              <a:rPr lang="zh-CN" altLang="en-US" sz="3600" b="1" dirty="0"/>
              <a:t>请加入</a:t>
            </a:r>
            <a:r>
              <a:rPr lang="en-US" altLang="zh-CN" sz="3600" b="1" dirty="0"/>
              <a:t>QQ</a:t>
            </a:r>
            <a:r>
              <a:rPr lang="zh-CN" altLang="en-US" sz="3600" b="1" dirty="0"/>
              <a:t>群：</a:t>
            </a:r>
            <a:r>
              <a:rPr lang="en-US" altLang="zh-CN" sz="3600" b="1" dirty="0"/>
              <a:t>778017648</a:t>
            </a:r>
            <a:endParaRPr lang="zh-CN" altLang="en-US" sz="36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102" y="5595178"/>
            <a:ext cx="2136898" cy="126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17601"/>
            <a:ext cx="10972800" cy="2650835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/>
              <a:t>谢谢大家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5102" y="5595178"/>
            <a:ext cx="2136898" cy="126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478982" cy="1402080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国家医保局：</a:t>
            </a:r>
            <a:r>
              <a:rPr lang="en-US" altLang="zh-CN" sz="3200" dirty="0"/>
              <a:t> http://code.nhsa.gov.cn:8000</a:t>
            </a:r>
            <a:br>
              <a:rPr lang="zh-CN" altLang="en-US" sz="3200" dirty="0"/>
            </a:b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2175483"/>
            <a:ext cx="8746836" cy="46825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102" y="5595178"/>
            <a:ext cx="2136898" cy="126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786909" y="674255"/>
            <a:ext cx="7804726" cy="683490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sz="4000" dirty="0"/>
              <a:t>15</a:t>
            </a:r>
            <a:r>
              <a:rPr lang="zh-CN" altLang="en-US" sz="4000" dirty="0"/>
              <a:t>项信息业务编码</a:t>
            </a:r>
            <a:endParaRPr lang="en-US" sz="4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2728" y="1570182"/>
            <a:ext cx="9559636" cy="52223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102" y="5595178"/>
            <a:ext cx="2136898" cy="126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738254" y="704088"/>
            <a:ext cx="6844145" cy="912276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/>
              <a:t>维护流程</a:t>
            </a:r>
            <a:endParaRPr lang="zh-CN" altLang="en-US" dirty="0"/>
          </a:p>
        </p:txBody>
      </p:sp>
      <p:graphicFrame>
        <p:nvGraphicFramePr>
          <p:cNvPr id="6" name="图示 5"/>
          <p:cNvGraphicFramePr/>
          <p:nvPr/>
        </p:nvGraphicFramePr>
        <p:xfrm>
          <a:off x="609600" y="1847088"/>
          <a:ext cx="10686473" cy="501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5102" y="5595178"/>
            <a:ext cx="2136898" cy="126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zh-CN" altLang="en-US" dirty="0"/>
              <a:t>主要维护的信息内容</a:t>
            </a:r>
            <a:endParaRPr lang="en-US" dirty="0"/>
          </a:p>
        </p:txBody>
      </p:sp>
      <p:graphicFrame>
        <p:nvGraphicFramePr>
          <p:cNvPr id="7" name="图示 6"/>
          <p:cNvGraphicFramePr/>
          <p:nvPr/>
        </p:nvGraphicFramePr>
        <p:xfrm>
          <a:off x="748145" y="2361615"/>
          <a:ext cx="10834255" cy="3792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9600" y="1008888"/>
            <a:ext cx="10972800" cy="893803"/>
          </a:xfrm>
        </p:spPr>
        <p:txBody>
          <a:bodyPr rtlCol="0"/>
          <a:lstStyle/>
          <a:p>
            <a:pPr rtl="0"/>
            <a:r>
              <a:rPr lang="zh-CN" altLang="en-US" dirty="0"/>
              <a:t>信息维护人员角色</a:t>
            </a:r>
            <a:endParaRPr lang="zh-CN" altLang="en-US" dirty="0"/>
          </a:p>
        </p:txBody>
      </p:sp>
      <p:graphicFrame>
        <p:nvGraphicFramePr>
          <p:cNvPr id="6" name="图示 5"/>
          <p:cNvGraphicFramePr/>
          <p:nvPr/>
        </p:nvGraphicFramePr>
        <p:xfrm>
          <a:off x="609600" y="2530765"/>
          <a:ext cx="10243128" cy="3766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5102" y="5595178"/>
            <a:ext cx="2136898" cy="1262822"/>
          </a:xfrm>
          <a:prstGeom prst="rect">
            <a:avLst/>
          </a:prstGeom>
        </p:spPr>
      </p:pic>
      <p:sp>
        <p:nvSpPr>
          <p:cNvPr id="8" name="十字形 7"/>
          <p:cNvSpPr/>
          <p:nvPr/>
        </p:nvSpPr>
        <p:spPr>
          <a:xfrm>
            <a:off x="4414981" y="2884055"/>
            <a:ext cx="572655" cy="544945"/>
          </a:xfrm>
          <a:prstGeom prst="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/>
          <p:cNvSpPr/>
          <p:nvPr/>
        </p:nvSpPr>
        <p:spPr>
          <a:xfrm>
            <a:off x="7421418" y="2884055"/>
            <a:ext cx="997527" cy="47105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b="1" dirty="0"/>
              <a:t>操作培训</a:t>
            </a:r>
            <a:endParaRPr lang="zh-CN" altLang="en-US" b="1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223490" y="2258476"/>
            <a:ext cx="5255491" cy="3895436"/>
          </a:xfrm>
        </p:spPr>
        <p:txBody>
          <a:bodyPr rtlCol="0">
            <a:normAutofit fontScale="92500" lnSpcReduction="20000"/>
          </a:bodyPr>
          <a:lstStyle/>
          <a:p>
            <a:pPr rtl="0"/>
            <a:r>
              <a:rPr lang="zh-CN" altLang="en-US" sz="3900" b="1" dirty="0"/>
              <a:t>零售药店信息维护操作</a:t>
            </a:r>
            <a:endParaRPr lang="en-US" altLang="zh-CN" sz="3900" b="1" dirty="0"/>
          </a:p>
          <a:p>
            <a:pPr rtl="0"/>
            <a:endParaRPr lang="en-US" altLang="zh-CN" sz="3900" b="1" dirty="0"/>
          </a:p>
          <a:p>
            <a:pPr rtl="0"/>
            <a:r>
              <a:rPr lang="zh-CN" altLang="en-US" sz="3900" b="1" dirty="0"/>
              <a:t>医疗机构信息维护操作</a:t>
            </a:r>
            <a:endParaRPr lang="en-US" altLang="zh-CN" sz="3900" b="1" dirty="0"/>
          </a:p>
          <a:p>
            <a:pPr rtl="0"/>
            <a:endParaRPr lang="en-US" altLang="zh-CN" sz="3900" b="1" dirty="0"/>
          </a:p>
          <a:p>
            <a:pPr rtl="0"/>
            <a:r>
              <a:rPr lang="zh-CN" altLang="en-US" sz="3900" b="1" dirty="0"/>
              <a:t>医保部门维护操作</a:t>
            </a:r>
            <a:endParaRPr lang="en-US" altLang="zh-CN" sz="3900" b="1" dirty="0"/>
          </a:p>
          <a:p>
            <a:pPr rtl="0"/>
            <a:endParaRPr lang="en-US" altLang="zh-CN" sz="3900" b="1" dirty="0"/>
          </a:p>
          <a:p>
            <a:pPr rtl="0"/>
            <a:r>
              <a:rPr lang="zh-CN" altLang="en-US" sz="3900" b="1" dirty="0"/>
              <a:t>医保部门审核操作</a:t>
            </a:r>
            <a:endParaRPr lang="en-US" altLang="zh-CN" sz="3900" b="1" dirty="0"/>
          </a:p>
          <a:p>
            <a:pPr rtl="0"/>
            <a:endParaRPr lang="en-US" altLang="zh-CN" dirty="0"/>
          </a:p>
          <a:p>
            <a:pPr rt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5102" y="5595178"/>
            <a:ext cx="2136898" cy="1262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头脑风暴演示文稿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办公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业务头脑风暴演示文稿</Template>
  <TotalTime>0</TotalTime>
  <Words>550</Words>
  <Application>WPS 演示</Application>
  <PresentationFormat>宽屏</PresentationFormat>
  <Paragraphs>124</Paragraphs>
  <Slides>39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Wingdings 2</vt:lpstr>
      <vt:lpstr>楷体_GB2312</vt:lpstr>
      <vt:lpstr>方正黑体_GBK</vt:lpstr>
      <vt:lpstr>Arial Unicode MS</vt:lpstr>
      <vt:lpstr>Palatino Linotype</vt:lpstr>
      <vt:lpstr>Century Gothic</vt:lpstr>
      <vt:lpstr>头脑风暴演示文稿</vt:lpstr>
      <vt:lpstr>定点医疗机构、零售药店信息维护培训</vt:lpstr>
      <vt:lpstr>培训内容</vt:lpstr>
      <vt:lpstr>工作目标</vt:lpstr>
      <vt:lpstr>国家医保局： http://code.nhsa.gov.cn:8000 </vt:lpstr>
      <vt:lpstr>15项信息业务编码</vt:lpstr>
      <vt:lpstr>维护流程</vt:lpstr>
      <vt:lpstr>主要维护的信息内容</vt:lpstr>
      <vt:lpstr>信息维护人员角色</vt:lpstr>
      <vt:lpstr>操作培训</vt:lpstr>
      <vt:lpstr>步骤1：注册维护人员</vt:lpstr>
      <vt:lpstr>注册需要准备材料：pdf版身份证扫描件</vt:lpstr>
      <vt:lpstr>PowerPoint 演示文稿</vt:lpstr>
      <vt:lpstr>PowerPoint 演示文稿</vt:lpstr>
      <vt:lpstr>PowerPoint 演示文稿</vt:lpstr>
      <vt:lpstr>零售药店信息维护</vt:lpstr>
      <vt:lpstr>维护药店信息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医疗机构信息维护</vt:lpstr>
      <vt:lpstr>PowerPoint 演示文稿</vt:lpstr>
      <vt:lpstr>PowerPoint 演示文稿</vt:lpstr>
      <vt:lpstr>PowerPoint 演示文稿</vt:lpstr>
      <vt:lpstr>PowerPoint 演示文稿</vt:lpstr>
      <vt:lpstr>医保部门信息维护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医保部门信息审核</vt:lpstr>
      <vt:lpstr>PowerPoint 演示文稿</vt:lpstr>
      <vt:lpstr>PowerPoint 演示文稿</vt:lpstr>
      <vt:lpstr>PowerPoint 演示文稿</vt:lpstr>
      <vt:lpstr>谢谢大家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定点医疗机构、零售药店信息维护培训</dc:title>
  <dc:creator>jiang yue</dc:creator>
  <cp:lastModifiedBy>江</cp:lastModifiedBy>
  <cp:revision>47</cp:revision>
  <dcterms:created xsi:type="dcterms:W3CDTF">2020-01-19T01:08:00Z</dcterms:created>
  <dcterms:modified xsi:type="dcterms:W3CDTF">2020-01-21T01:09:58Z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74069096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KSOProductBuildVer">
    <vt:lpwstr>2052-10.8.0.5950</vt:lpwstr>
  </property>
</Properties>
</file>